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9" r:id="rId3"/>
    <p:sldId id="261" r:id="rId4"/>
    <p:sldId id="258" r:id="rId5"/>
    <p:sldId id="277" r:id="rId6"/>
    <p:sldId id="276" r:id="rId7"/>
    <p:sldId id="260" r:id="rId8"/>
    <p:sldId id="273" r:id="rId9"/>
    <p:sldId id="275" r:id="rId10"/>
    <p:sldId id="262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2626"/>
    <a:srgbClr val="FFFBEF"/>
    <a:srgbClr val="FFC000"/>
    <a:srgbClr val="000000"/>
    <a:srgbClr val="3F3F3F"/>
    <a:srgbClr val="5C5C5C"/>
    <a:srgbClr val="EFC94C"/>
    <a:srgbClr val="1A2530"/>
    <a:srgbClr val="DF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3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3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DF201-FA0E-4AB6-A23F-408EE91F2F21}" type="datetimeFigureOut">
              <a:rPr lang="en-US" smtClean="0"/>
              <a:t>11/10/2022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B094F-A4BC-478F-AEBE-74E08AC32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64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5B589-DFC2-4C46-B465-1411579998F8}" type="datetimeFigureOut">
              <a:rPr lang="en-US" smtClean="0"/>
              <a:t>11/10/2022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585EA-7F30-47FF-9F68-8C7B5BDB9D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6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90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6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2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12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14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27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43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18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585EA-7F30-47FF-9F68-8C7B5BDB9D5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450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32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495301" y="189526"/>
            <a:ext cx="11099801" cy="75622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3200" baseline="30000" dirty="0">
              <a:solidFill>
                <a:schemeClr val="tx1"/>
              </a:solidFill>
              <a:latin typeface="Georgia"/>
              <a:cs typeface="Roboto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398461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89886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73386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228600" indent="-228600" algn="ctr">
              <a:buNone/>
              <a:defRPr lang="en-US" sz="3200" i="1" baseline="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33122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10946383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3093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n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91920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477906" y="0"/>
            <a:ext cx="6714093" cy="44704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>
                <a:solidFill>
                  <a:schemeClr val="accent1"/>
                </a:solidFill>
              </a:rPr>
              <a:t>/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5330807" y="4722585"/>
            <a:ext cx="656115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l-PL" sz="60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</a:lstStyle>
          <a:p>
            <a:pPr marL="0" lv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Text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12" hasCustomPrompt="1"/>
          </p:nvPr>
        </p:nvSpPr>
        <p:spPr>
          <a:xfrm>
            <a:off x="5330807" y="5752957"/>
            <a:ext cx="65617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Your text </a:t>
            </a:r>
          </a:p>
        </p:txBody>
      </p:sp>
    </p:spTree>
    <p:extLst>
      <p:ext uri="{BB962C8B-B14F-4D97-AF65-F5344CB8AC3E}">
        <p14:creationId xmlns:p14="http://schemas.microsoft.com/office/powerpoint/2010/main" val="4098660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rner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98415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191912" y="0"/>
            <a:ext cx="35898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781778" y="0"/>
            <a:ext cx="84102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3575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rner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99058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 flipH="1">
            <a:off x="8410222" y="0"/>
            <a:ext cx="358986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841022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 flipH="1">
            <a:off x="11521834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10935095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2029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06661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934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73556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4424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1146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344229" y="0"/>
            <a:ext cx="484777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32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1864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39629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0038" y="6382206"/>
            <a:ext cx="556243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SLIDE </a:t>
            </a:r>
            <a:r>
              <a:rPr lang="en-US" sz="1400" b="1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2354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8390843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47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6" r:id="rId4"/>
    <p:sldLayoutId id="2147483668" r:id="rId5"/>
    <p:sldLayoutId id="2147483664" r:id="rId6"/>
    <p:sldLayoutId id="2147483667" r:id="rId7"/>
    <p:sldLayoutId id="2147483665" r:id="rId8"/>
    <p:sldLayoutId id="214748366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189" userDrawn="1">
          <p15:clr>
            <a:srgbClr val="F26B43"/>
          </p15:clr>
        </p15:guide>
        <p15:guide id="3" orient="horz" pos="4156" userDrawn="1">
          <p15:clr>
            <a:srgbClr val="F26B43"/>
          </p15:clr>
        </p15:guide>
        <p15:guide id="4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9.xml"/><Relationship Id="rId7" Type="http://schemas.microsoft.com/office/2017/06/relationships/model3d" Target="../media/model3d2.glb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1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hyperlink" Target="https://ebook.waka.vn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6" Type="http://schemas.openxmlformats.org/officeDocument/2006/relationships/image" Target="../media/image1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3208033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7" name="Rectangle 16"/>
          <p:cNvSpPr/>
          <p:nvPr/>
        </p:nvSpPr>
        <p:spPr>
          <a:xfrm>
            <a:off x="-1" y="-11289"/>
            <a:ext cx="7797798" cy="6880578"/>
          </a:xfrm>
          <a:prstGeom prst="rect">
            <a:avLst/>
          </a:prstGeom>
          <a:solidFill>
            <a:schemeClr val="accent2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97800" y="-22578"/>
            <a:ext cx="4394200" cy="6880578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7797800" y="-22578"/>
            <a:ext cx="0" cy="6966857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15"/>
          <p:cNvSpPr txBox="1">
            <a:spLocks/>
          </p:cNvSpPr>
          <p:nvPr/>
        </p:nvSpPr>
        <p:spPr>
          <a:xfrm>
            <a:off x="8129507" y="1752117"/>
            <a:ext cx="3967160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6" name="Content Placeholder 15"/>
          <p:cNvSpPr txBox="1">
            <a:spLocks/>
          </p:cNvSpPr>
          <p:nvPr/>
        </p:nvSpPr>
        <p:spPr>
          <a:xfrm>
            <a:off x="8224841" y="1460989"/>
            <a:ext cx="3967160" cy="461664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60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i="0" dirty="0" err="1">
                <a:solidFill>
                  <a:srgbClr val="292929"/>
                </a:solidFill>
                <a:effectLst/>
                <a:latin typeface="Poppins-SVN"/>
              </a:rPr>
              <a:t>Sách</a:t>
            </a:r>
            <a:r>
              <a:rPr lang="vi-VN" b="1" i="0" dirty="0">
                <a:solidFill>
                  <a:srgbClr val="292929"/>
                </a:solidFill>
                <a:effectLst/>
                <a:latin typeface="Poppins-SVN"/>
              </a:rPr>
              <a:t> </a:t>
            </a:r>
            <a:r>
              <a:rPr lang="vi-VN" b="1" i="0" dirty="0" err="1">
                <a:solidFill>
                  <a:srgbClr val="292929"/>
                </a:solidFill>
                <a:effectLst/>
                <a:latin typeface="Poppins-SVN"/>
              </a:rPr>
              <a:t>giấy</a:t>
            </a:r>
            <a:r>
              <a:rPr lang="vi-VN" b="1" i="0" dirty="0">
                <a:solidFill>
                  <a:srgbClr val="292929"/>
                </a:solidFill>
                <a:effectLst/>
                <a:latin typeface="Poppins-SVN"/>
              </a:rPr>
              <a:t> </a:t>
            </a:r>
            <a:r>
              <a:rPr lang="vi-VN" b="1" i="0" dirty="0" err="1">
                <a:solidFill>
                  <a:srgbClr val="292929"/>
                </a:solidFill>
                <a:effectLst/>
                <a:latin typeface="Poppins-SVN"/>
              </a:rPr>
              <a:t>và</a:t>
            </a:r>
            <a:r>
              <a:rPr lang="vi-VN" b="1" i="0" dirty="0">
                <a:solidFill>
                  <a:srgbClr val="292929"/>
                </a:solidFill>
                <a:effectLst/>
                <a:latin typeface="Poppins-SVN"/>
              </a:rPr>
              <a:t> </a:t>
            </a:r>
            <a:r>
              <a:rPr lang="vi-VN" b="1" i="0" dirty="0" err="1">
                <a:solidFill>
                  <a:srgbClr val="292929"/>
                </a:solidFill>
                <a:effectLst/>
                <a:latin typeface="Poppins-SVN"/>
              </a:rPr>
              <a:t>sách</a:t>
            </a:r>
            <a:r>
              <a:rPr lang="vi-VN" b="1" i="0" dirty="0">
                <a:solidFill>
                  <a:srgbClr val="292929"/>
                </a:solidFill>
                <a:effectLst/>
                <a:latin typeface="Poppins-SVN"/>
              </a:rPr>
              <a:t> </a:t>
            </a:r>
            <a:r>
              <a:rPr lang="vi-VN" b="1" i="0" dirty="0" err="1">
                <a:solidFill>
                  <a:srgbClr val="292929"/>
                </a:solidFill>
                <a:effectLst/>
                <a:latin typeface="Poppins-SVN"/>
              </a:rPr>
              <a:t>điện</a:t>
            </a:r>
            <a:r>
              <a:rPr lang="vi-VN" b="1" i="0" dirty="0">
                <a:solidFill>
                  <a:srgbClr val="292929"/>
                </a:solidFill>
                <a:effectLst/>
                <a:latin typeface="Poppins-SVN"/>
              </a:rPr>
              <a:t> </a:t>
            </a:r>
            <a:r>
              <a:rPr lang="vi-VN" b="1" i="0" dirty="0" err="1">
                <a:solidFill>
                  <a:srgbClr val="292929"/>
                </a:solidFill>
                <a:effectLst/>
                <a:latin typeface="Poppins-SVN"/>
              </a:rPr>
              <a:t>tử</a:t>
            </a:r>
            <a:endParaRPr lang="vi-VN" b="1" i="0" dirty="0">
              <a:solidFill>
                <a:srgbClr val="292929"/>
              </a:solidFill>
              <a:effectLst/>
              <a:latin typeface="Poppins-SVN"/>
            </a:endParaRPr>
          </a:p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474624" y="1337424"/>
            <a:ext cx="6421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Kiểu 3D 2" descr="Book">
                <a:extLst>
                  <a:ext uri="{FF2B5EF4-FFF2-40B4-BE49-F238E27FC236}">
                    <a16:creationId xmlns:a16="http://schemas.microsoft.com/office/drawing/2014/main" id="{99307AFD-F91F-7251-8654-E13878F3E6B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5094984"/>
                  </p:ext>
                </p:extLst>
              </p:nvPr>
            </p:nvGraphicFramePr>
            <p:xfrm>
              <a:off x="598986" y="846160"/>
              <a:ext cx="5609229" cy="418986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609229" cy="4189863"/>
                    </a:xfrm>
                    <a:prstGeom prst="rect">
                      <a:avLst/>
                    </a:prstGeom>
                  </am3d:spPr>
                  <am3d:camera>
                    <am3d:pos x="0" y="0" z="67420962"/>
                    <am3d:up dx="0" dy="36000000" dz="0"/>
                    <am3d:lookAt x="0" y="0" z="0"/>
                    <am3d:perspective fov="2464511"/>
                  </am3d:camera>
                  <am3d:trans>
                    <am3d:meterPerModelUnit n="15965600" d="1000000"/>
                    <am3d:preTrans dx="-3" dy="-5792354" dz="2330489"/>
                    <am3d:scale>
                      <am3d:sx n="1000000" d="1000000"/>
                      <am3d:sy n="1000000" d="1000000"/>
                      <am3d:sz n="1000000" d="1000000"/>
                    </am3d:scale>
                    <am3d:rot ax="2687435" ay="-823209" az="-794951"/>
                    <am3d:postTrans dx="0" dy="0" dz="0"/>
                  </am3d:trans>
                  <am3d:raster rName="Office3DRenderer" rVer="16.0.8326">
                    <am3d:blip r:embed="rId8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Kiểu 3D 2" descr="Book">
                <a:extLst>
                  <a:ext uri="{FF2B5EF4-FFF2-40B4-BE49-F238E27FC236}">
                    <a16:creationId xmlns:a16="http://schemas.microsoft.com/office/drawing/2014/main" id="{99307AFD-F91F-7251-8654-E13878F3E6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8986" y="846160"/>
                <a:ext cx="5609229" cy="41898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1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77048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9" b="7809"/>
          <a:stretch>
            <a:fillRect/>
          </a:stretch>
        </p:blipFill>
        <p:spPr>
          <a:xfrm>
            <a:off x="-518614" y="82734"/>
            <a:ext cx="12192000" cy="6858000"/>
          </a:xfrm>
        </p:spPr>
      </p:pic>
      <p:sp>
        <p:nvSpPr>
          <p:cNvPr id="25" name="Rectangle 24"/>
          <p:cNvSpPr/>
          <p:nvPr/>
        </p:nvSpPr>
        <p:spPr>
          <a:xfrm>
            <a:off x="1079399" y="424543"/>
            <a:ext cx="3846286" cy="5214257"/>
          </a:xfrm>
          <a:prstGeom prst="rect">
            <a:avLst/>
          </a:prstGeom>
          <a:solidFill>
            <a:srgbClr val="FFFFFF">
              <a:alpha val="80000"/>
            </a:srgbClr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332492" y="872122"/>
            <a:ext cx="3289300" cy="914400"/>
          </a:xfrm>
          <a:prstGeom prst="rect">
            <a:avLst/>
          </a:prstGeom>
          <a:noFill/>
        </p:spPr>
        <p:txBody>
          <a:bodyPr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  <a:latin typeface="Source Sans Pro Black" panose="020B0803030403020204" pitchFamily="34" charset="-18"/>
              </a:rPr>
              <a:t>THANK YOU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332492" y="1637731"/>
            <a:ext cx="3289300" cy="3748006"/>
          </a:xfrm>
          <a:prstGeom prst="rect">
            <a:avLst/>
          </a:prstGeom>
          <a:noFill/>
        </p:spPr>
        <p:txBody>
          <a:bodyPr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Nếu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mọi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người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cần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gì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….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Có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thể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gửi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link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bạn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cần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mình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sẽ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tìm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và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tải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nó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giúp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bạn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.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</a:b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Ebook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nói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Tài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liệu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,..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</a:b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Nhớ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vote 5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sao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mình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mới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giúp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nha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…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</a:b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</a:b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Lưu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ý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những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file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này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không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được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quyền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bán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lại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hay chia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sẻ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vì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điều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đó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sẽ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vi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phạm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bản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quyền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-18"/>
              </a:rPr>
              <a:t>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68890" y="1453291"/>
            <a:ext cx="452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446288" y="3792794"/>
            <a:ext cx="3087108" cy="172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Kiểu 3D 3" descr="Asian-style dragon">
                <a:extLst>
                  <a:ext uri="{FF2B5EF4-FFF2-40B4-BE49-F238E27FC236}">
                    <a16:creationId xmlns:a16="http://schemas.microsoft.com/office/drawing/2014/main" id="{72FC4835-90FE-909E-057B-BF80EEAF41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1783585"/>
                  </p:ext>
                </p:extLst>
              </p:nvPr>
            </p:nvGraphicFramePr>
            <p:xfrm>
              <a:off x="7476980" y="557244"/>
              <a:ext cx="3419329" cy="480992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419329" cy="4809920"/>
                    </a:xfrm>
                    <a:prstGeom prst="rect">
                      <a:avLst/>
                    </a:prstGeom>
                  </am3d:spPr>
                  <am3d:camera>
                    <am3d:pos x="0" y="0" z="711903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46787" d="1000000"/>
                    <am3d:preTrans dx="3479" dy="-17968761" dz="1003981"/>
                    <am3d:scale>
                      <am3d:sx n="1000000" d="1000000"/>
                      <am3d:sy n="1000000" d="1000000"/>
                      <am3d:sz n="1000000" d="1000000"/>
                    </am3d:scale>
                    <am3d:rot ax="193967" ay="220858" az="1246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9243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Kiểu 3D 3" descr="Asian-style dragon">
                <a:extLst>
                  <a:ext uri="{FF2B5EF4-FFF2-40B4-BE49-F238E27FC236}">
                    <a16:creationId xmlns:a16="http://schemas.microsoft.com/office/drawing/2014/main" id="{72FC4835-90FE-909E-057B-BF80EEAF41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76980" y="557244"/>
                <a:ext cx="3419329" cy="48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3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8" presetClass="emph" presetSubtype="128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18878631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"/>
          <p:cNvSpPr txBox="1">
            <a:spLocks/>
          </p:cNvSpPr>
          <p:nvPr/>
        </p:nvSpPr>
        <p:spPr>
          <a:xfrm>
            <a:off x="335087" y="581736"/>
            <a:ext cx="4182322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được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hiểu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là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“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tập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hợp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một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số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loại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giấy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nhất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định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được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in ra,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đóng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lại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với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nhau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thành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một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cuốn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”. Tuy nhiên đây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chỉ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là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định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nghĩa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nhằm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diễn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tả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hình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thức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bên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ngoài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của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Định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nghĩa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đúng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nhất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về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có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thể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hiểu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là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một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loại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hình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lưu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trữ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của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con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người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bao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gồm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các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văn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bản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hình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ảnh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được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viết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tay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hoặc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in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ấn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và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gần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đây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là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được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tạo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ra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nhờ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các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công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cụ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máy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tính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,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được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gọi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là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điện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tử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hay </a:t>
            </a:r>
            <a:r>
              <a:rPr lang="vi-VN" sz="2000" dirty="0" err="1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ebook</a:t>
            </a:r>
            <a:r>
              <a:rPr lang="vi-VN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6169410" y="58056"/>
            <a:ext cx="5979048" cy="3737429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E92F51-9D7A-4895-B642-F19EBC2F54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Theo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Việt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69410" y="58056"/>
            <a:ext cx="5979048" cy="3737429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15501" y="787400"/>
            <a:ext cx="5979048" cy="3737429"/>
          </a:xfrm>
          <a:prstGeom prst="rect">
            <a:avLst/>
          </a:prstGeom>
          <a:noFill/>
          <a:ln w="1270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Chỗ dành sẵn cho Hình ảnh 16" descr="Ảnh có chứa văn bản&#10;&#10;Mô tả được tạo tự động">
            <a:extLst>
              <a:ext uri="{FF2B5EF4-FFF2-40B4-BE49-F238E27FC236}">
                <a16:creationId xmlns:a16="http://schemas.microsoft.com/office/drawing/2014/main" id="{A2938A3E-8C8F-717F-12CE-1810F5273F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l="7169" r="7169"/>
          <a:stretch>
            <a:fillRect/>
          </a:stretch>
        </p:blipFill>
        <p:spPr bwMode="auto">
          <a:xfrm>
            <a:off x="5478463" y="0"/>
            <a:ext cx="6713537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5256743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Source Sans Pro Light" panose="020B0403030403020204" pitchFamily="34" charset="-18"/>
              <a:sym typeface="Source Sans Pro Light" panose="020B0403030403020204" pitchFamily="34" charset="-1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E92F51-9D7A-4895-B642-F19EBC2F540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747017-D902-04AF-DBAC-CD9546756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1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9588280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Slide Number Placeholder 5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E92F51-9D7A-4895-B642-F19EBC2F540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8044543" y="1659467"/>
            <a:ext cx="3847419" cy="939473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Trong văn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hóa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từ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xưa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giờ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,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cuốn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sách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luôn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tạo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ra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cảm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giác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kết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nối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trong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xã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hội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khi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nó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thường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xuyên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được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sử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dụng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như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một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cách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để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thể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hiện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kiến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thức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và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trí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tuệ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. Đây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là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lý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do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rất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nhiều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gia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đình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có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địa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vị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đã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từng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trưng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bày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những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thư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viện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lớn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 trong </a:t>
            </a:r>
            <a:r>
              <a:rPr lang="vi-VN" sz="1600" b="0" i="0" dirty="0" err="1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nhà</a:t>
            </a:r>
            <a:r>
              <a:rPr lang="vi-VN" sz="1600" b="0" i="0" dirty="0">
                <a:solidFill>
                  <a:srgbClr val="292929"/>
                </a:solidFill>
                <a:effectLst/>
                <a:latin typeface="Merriweather" panose="020B0604020202020204" pitchFamily="2" charset="0"/>
              </a:rPr>
              <a:t>. 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80" name="Content Placeholder 15"/>
          <p:cNvSpPr txBox="1">
            <a:spLocks/>
          </p:cNvSpPr>
          <p:nvPr/>
        </p:nvSpPr>
        <p:spPr>
          <a:xfrm>
            <a:off x="8044544" y="943429"/>
            <a:ext cx="3847419" cy="4197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000" b="1" i="0" kern="1200" baseline="0" dirty="0" smtClean="0">
                <a:solidFill>
                  <a:srgbClr val="1A2530"/>
                </a:solidFill>
                <a:uFillTx/>
                <a:latin typeface="Source Sans Pro Semibold" panose="020B06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sở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hữu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Content Placeholder 15"/>
          <p:cNvSpPr txBox="1">
            <a:spLocks/>
          </p:cNvSpPr>
          <p:nvPr/>
        </p:nvSpPr>
        <p:spPr>
          <a:xfrm>
            <a:off x="5052786" y="1154910"/>
            <a:ext cx="2351313" cy="46166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800" dirty="0" err="1">
                <a:solidFill>
                  <a:schemeClr val="tx1"/>
                </a:solidFill>
              </a:rPr>
              <a:t>Sách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giấy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đem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lại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những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gì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hỗ dành sẵn cho Hình ảnh 6" descr="Ảnh có chứa văn bản, trong nhà, sàn, cuộc sống&#10;&#10;Mô tả được tạo tự động">
            <a:extLst>
              <a:ext uri="{FF2B5EF4-FFF2-40B4-BE49-F238E27FC236}">
                <a16:creationId xmlns:a16="http://schemas.microsoft.com/office/drawing/2014/main" id="{2CC6271D-F312-79B0-08B6-05091FDA3B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l="26577" r="26577"/>
          <a:stretch>
            <a:fillRect/>
          </a:stretch>
        </p:blipFill>
        <p:spPr>
          <a:xfrm>
            <a:off x="0" y="0"/>
            <a:ext cx="5191932" cy="6858000"/>
          </a:xfrm>
        </p:spPr>
      </p:pic>
      <p:sp>
        <p:nvSpPr>
          <p:cNvPr id="30" name="Rectangle 29"/>
          <p:cNvSpPr/>
          <p:nvPr/>
        </p:nvSpPr>
        <p:spPr>
          <a:xfrm>
            <a:off x="3811813" y="943429"/>
            <a:ext cx="3846286" cy="4281714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1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hà của Bill Gates: 10 điều thú vị có thể bạn chưa biết">
            <a:extLst>
              <a:ext uri="{FF2B5EF4-FFF2-40B4-BE49-F238E27FC236}">
                <a16:creationId xmlns:a16="http://schemas.microsoft.com/office/drawing/2014/main" id="{A1FFBCF8-FA21-285B-2730-5BAD09084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8" r="-3" b="7760"/>
          <a:stretch/>
        </p:blipFill>
        <p:spPr bwMode="auto"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hi xảy ra nguy hiểm, bạn muốn có 'phòng bí mật'? 22 cánh cửa ngầm này sẽ  khiến bạn kinh ngạc » Cập nhật tin tức Công Nghệ mới nhất |  Trangcongnghe.com">
            <a:extLst>
              <a:ext uri="{FF2B5EF4-FFF2-40B4-BE49-F238E27FC236}">
                <a16:creationId xmlns:a16="http://schemas.microsoft.com/office/drawing/2014/main" id="{C3737658-61EF-F88D-3F5D-E98A4F3CF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1" r="-1" b="20637"/>
          <a:stretch/>
        </p:blipFill>
        <p:spPr bwMode="auto"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àm cách nào để chọn kệ sách đẹp và phù hợp với căn hộ nhỏ?">
            <a:extLst>
              <a:ext uri="{FF2B5EF4-FFF2-40B4-BE49-F238E27FC236}">
                <a16:creationId xmlns:a16="http://schemas.microsoft.com/office/drawing/2014/main" id="{E57596A1-DA5A-9072-1A7A-39531E376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7" b="32853"/>
          <a:stretch/>
        </p:blipFill>
        <p:spPr bwMode="auto"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ìm hiểu cách tạo phòng bí mật cho không gian nhà ở | Thế Giới Nội Thất -  Thư Viện Ý Tưởng Thiết Kế &amp; Trang Trí Nhà Đẹp Online">
            <a:extLst>
              <a:ext uri="{FF2B5EF4-FFF2-40B4-BE49-F238E27FC236}">
                <a16:creationId xmlns:a16="http://schemas.microsoft.com/office/drawing/2014/main" id="{73D6EFD4-39A6-0270-E19A-3FF532639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2" r="1" b="357"/>
          <a:stretch/>
        </p:blipFill>
        <p:spPr bwMode="auto"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9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38153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t="12500" b="12500"/>
          <a:stretch/>
        </p:blipFill>
        <p:spPr>
          <a:xfrm>
            <a:off x="6067326" y="-238557"/>
            <a:ext cx="7428132" cy="7096557"/>
          </a:xfrm>
        </p:spPr>
      </p:pic>
      <p:sp>
        <p:nvSpPr>
          <p:cNvPr id="24" name="Rectangle 23"/>
          <p:cNvSpPr/>
          <p:nvPr/>
        </p:nvSpPr>
        <p:spPr>
          <a:xfrm flipH="1">
            <a:off x="51381" y="-600926"/>
            <a:ext cx="7673415" cy="686654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/>
          </a:p>
        </p:txBody>
      </p:sp>
      <p:sp>
        <p:nvSpPr>
          <p:cNvPr id="25" name="Rectangle 24"/>
          <p:cNvSpPr/>
          <p:nvPr/>
        </p:nvSpPr>
        <p:spPr>
          <a:xfrm flipH="1">
            <a:off x="136478" y="725131"/>
            <a:ext cx="5158852" cy="5783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cap="all" dirty="0" err="1">
                <a:solidFill>
                  <a:schemeClr val="accent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Ưu</a:t>
            </a:r>
            <a:r>
              <a:rPr lang="en-US" sz="2800" b="1" kern="0" cap="all" dirty="0">
                <a:solidFill>
                  <a:schemeClr val="accent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lang="en-US" sz="2800" b="1" kern="0" cap="all" dirty="0" err="1">
                <a:solidFill>
                  <a:schemeClr val="accent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điểm</a:t>
            </a:r>
            <a:r>
              <a:rPr lang="en-US" sz="2800" b="1" kern="0" cap="all" dirty="0">
                <a:solidFill>
                  <a:schemeClr val="accent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lang="en-US" sz="2800" b="1" kern="0" cap="all" dirty="0" err="1">
                <a:solidFill>
                  <a:schemeClr val="accent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của</a:t>
            </a:r>
            <a:r>
              <a:rPr lang="en-US" sz="2800" b="1" kern="0" cap="all" dirty="0">
                <a:solidFill>
                  <a:schemeClr val="accent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lang="en-US" sz="2800" b="1" kern="0" cap="all" dirty="0" err="1">
                <a:solidFill>
                  <a:schemeClr val="accent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sách</a:t>
            </a:r>
            <a:r>
              <a:rPr lang="en-US" sz="2800" b="1" kern="0" cap="all" dirty="0">
                <a:solidFill>
                  <a:schemeClr val="accent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lang="en-US" sz="2800" b="1" kern="0" cap="all" dirty="0" err="1">
                <a:solidFill>
                  <a:schemeClr val="accent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giấy</a:t>
            </a:r>
            <a:endParaRPr kumimoji="0" lang="lt-LT" sz="2800" b="1" u="none" strike="noStrike" kern="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92333" y="1632265"/>
            <a:ext cx="5277570" cy="4413707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Không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bị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phân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tâm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khi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đọc</a:t>
            </a:r>
            <a:endParaRPr lang="en-US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K</a:t>
            </a:r>
            <a:r>
              <a:rPr lang="vi-VN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hả</a:t>
            </a:r>
            <a:r>
              <a:rPr lang="vi-VN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năng ghi </a:t>
            </a:r>
            <a:r>
              <a:rPr lang="vi-VN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nhớ</a:t>
            </a:r>
            <a:r>
              <a:rPr lang="vi-VN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và</a:t>
            </a:r>
            <a:r>
              <a:rPr lang="vi-VN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nắm</a:t>
            </a:r>
            <a:r>
              <a:rPr lang="vi-VN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vi-VN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bắt</a:t>
            </a:r>
            <a:r>
              <a:rPr lang="vi-VN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thông tin </a:t>
            </a:r>
            <a:r>
              <a:rPr lang="vi-VN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tốt</a:t>
            </a:r>
            <a:r>
              <a:rPr lang="vi-VN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hơn</a:t>
            </a:r>
            <a:endParaRPr lang="en-US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Cảm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giác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Mùi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của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tác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động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đến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khứu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giác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của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Tiếng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sột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soạt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khi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bạn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lật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trang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tác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động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đến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thính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giác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Và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còn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cảm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giác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lúc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bạn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chạm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tay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vào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mặt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giấy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nữa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65793" y="326495"/>
            <a:ext cx="6051947" cy="5886943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0433" y="1503563"/>
            <a:ext cx="72778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7566223" y="1984881"/>
            <a:ext cx="2876544" cy="2876544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521610" y="1940268"/>
            <a:ext cx="2965768" cy="2965768"/>
          </a:xfrm>
          <a:prstGeom prst="ellipse">
            <a:avLst/>
          </a:prstGeom>
          <a:noFill/>
          <a:ln w="317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396887" y="2379990"/>
            <a:ext cx="666045" cy="6660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339912" y="3203019"/>
            <a:ext cx="384884" cy="3848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944038" y="2116156"/>
            <a:ext cx="297701" cy="2977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781393" y="4242129"/>
            <a:ext cx="474373" cy="4743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169141" y="4011741"/>
            <a:ext cx="278538" cy="2785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632542" y="2064962"/>
            <a:ext cx="297701" cy="2977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9958065" y="2297680"/>
            <a:ext cx="164620" cy="1646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159429" y="4589036"/>
            <a:ext cx="164620" cy="1646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357684" y="4512788"/>
            <a:ext cx="658099" cy="658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3988167" y="5269688"/>
            <a:ext cx="687257" cy="776288"/>
          </a:xfrm>
          <a:custGeom>
            <a:avLst/>
            <a:gdLst>
              <a:gd name="T0" fmla="*/ 435 w 1487"/>
              <a:gd name="T1" fmla="*/ 1680 h 1680"/>
              <a:gd name="T2" fmla="*/ 346 w 1487"/>
              <a:gd name="T3" fmla="*/ 1283 h 1680"/>
              <a:gd name="T4" fmla="*/ 627 w 1487"/>
              <a:gd name="T5" fmla="*/ 1194 h 1680"/>
              <a:gd name="T6" fmla="*/ 654 w 1487"/>
              <a:gd name="T7" fmla="*/ 1074 h 1680"/>
              <a:gd name="T8" fmla="*/ 299 w 1487"/>
              <a:gd name="T9" fmla="*/ 672 h 1680"/>
              <a:gd name="T10" fmla="*/ 66 w 1487"/>
              <a:gd name="T11" fmla="*/ 441 h 1680"/>
              <a:gd name="T12" fmla="*/ 252 w 1487"/>
              <a:gd name="T13" fmla="*/ 0 h 1680"/>
              <a:gd name="T14" fmla="*/ 979 w 1487"/>
              <a:gd name="T15" fmla="*/ 14 h 1680"/>
              <a:gd name="T16" fmla="*/ 252 w 1487"/>
              <a:gd name="T17" fmla="*/ 28 h 1680"/>
              <a:gd name="T18" fmla="*/ 90 w 1487"/>
              <a:gd name="T19" fmla="*/ 426 h 1680"/>
              <a:gd name="T20" fmla="*/ 327 w 1487"/>
              <a:gd name="T21" fmla="*/ 668 h 1680"/>
              <a:gd name="T22" fmla="*/ 682 w 1487"/>
              <a:gd name="T23" fmla="*/ 1074 h 1680"/>
              <a:gd name="T24" fmla="*/ 627 w 1487"/>
              <a:gd name="T25" fmla="*/ 1222 h 1680"/>
              <a:gd name="T26" fmla="*/ 374 w 1487"/>
              <a:gd name="T27" fmla="*/ 1283 h 1680"/>
              <a:gd name="T28" fmla="*/ 435 w 1487"/>
              <a:gd name="T29" fmla="*/ 1652 h 1680"/>
              <a:gd name="T30" fmla="*/ 1113 w 1487"/>
              <a:gd name="T31" fmla="*/ 1591 h 1680"/>
              <a:gd name="T32" fmla="*/ 1051 w 1487"/>
              <a:gd name="T33" fmla="*/ 1222 h 1680"/>
              <a:gd name="T34" fmla="*/ 804 w 1487"/>
              <a:gd name="T35" fmla="*/ 1167 h 1680"/>
              <a:gd name="T36" fmla="*/ 845 w 1487"/>
              <a:gd name="T37" fmla="*/ 1024 h 1680"/>
              <a:gd name="T38" fmla="*/ 1005 w 1487"/>
              <a:gd name="T39" fmla="*/ 963 h 1680"/>
              <a:gd name="T40" fmla="*/ 851 w 1487"/>
              <a:gd name="T41" fmla="*/ 1051 h 1680"/>
              <a:gd name="T42" fmla="*/ 832 w 1487"/>
              <a:gd name="T43" fmla="*/ 1167 h 1680"/>
              <a:gd name="T44" fmla="*/ 1051 w 1487"/>
              <a:gd name="T45" fmla="*/ 1194 h 1680"/>
              <a:gd name="T46" fmla="*/ 1141 w 1487"/>
              <a:gd name="T47" fmla="*/ 1591 h 1680"/>
              <a:gd name="T48" fmla="*/ 1109 w 1487"/>
              <a:gd name="T49" fmla="*/ 864 h 1680"/>
              <a:gd name="T50" fmla="*/ 1097 w 1487"/>
              <a:gd name="T51" fmla="*/ 842 h 1680"/>
              <a:gd name="T52" fmla="*/ 1140 w 1487"/>
              <a:gd name="T53" fmla="*/ 793 h 1680"/>
              <a:gd name="T54" fmla="*/ 1121 w 1487"/>
              <a:gd name="T55" fmla="*/ 857 h 1680"/>
              <a:gd name="T56" fmla="*/ 1160 w 1487"/>
              <a:gd name="T57" fmla="*/ 754 h 1680"/>
              <a:gd name="T58" fmla="*/ 1146 w 1487"/>
              <a:gd name="T59" fmla="*/ 736 h 1680"/>
              <a:gd name="T60" fmla="*/ 1192 w 1487"/>
              <a:gd name="T61" fmla="*/ 618 h 1680"/>
              <a:gd name="T62" fmla="*/ 1442 w 1487"/>
              <a:gd name="T63" fmla="*/ 197 h 1680"/>
              <a:gd name="T64" fmla="*/ 1235 w 1487"/>
              <a:gd name="T65" fmla="*/ 28 h 1680"/>
              <a:gd name="T66" fmla="*/ 1235 w 1487"/>
              <a:gd name="T67" fmla="*/ 0 h 1680"/>
              <a:gd name="T68" fmla="*/ 1469 w 1487"/>
              <a:gd name="T69" fmla="*/ 190 h 1680"/>
              <a:gd name="T70" fmla="*/ 1207 w 1487"/>
              <a:gd name="T71" fmla="*/ 642 h 1680"/>
              <a:gd name="T72" fmla="*/ 1173 w 1487"/>
              <a:gd name="T73" fmla="*/ 744 h 1680"/>
              <a:gd name="T74" fmla="*/ 285 w 1487"/>
              <a:gd name="T75" fmla="*/ 450 h 1680"/>
              <a:gd name="T76" fmla="*/ 163 w 1487"/>
              <a:gd name="T77" fmla="*/ 227 h 1680"/>
              <a:gd name="T78" fmla="*/ 252 w 1487"/>
              <a:gd name="T79" fmla="*/ 150 h 1680"/>
              <a:gd name="T80" fmla="*/ 323 w 1487"/>
              <a:gd name="T81" fmla="*/ 412 h 1680"/>
              <a:gd name="T82" fmla="*/ 285 w 1487"/>
              <a:gd name="T83" fmla="*/ 450 h 1680"/>
              <a:gd name="T84" fmla="*/ 278 w 1487"/>
              <a:gd name="T85" fmla="*/ 419 h 1680"/>
              <a:gd name="T86" fmla="*/ 295 w 1487"/>
              <a:gd name="T87" fmla="*/ 412 h 1680"/>
              <a:gd name="T88" fmla="*/ 252 w 1487"/>
              <a:gd name="T89" fmla="*/ 178 h 1680"/>
              <a:gd name="T90" fmla="*/ 1202 w 1487"/>
              <a:gd name="T91" fmla="*/ 449 h 1680"/>
              <a:gd name="T92" fmla="*/ 1164 w 1487"/>
              <a:gd name="T93" fmla="*/ 411 h 1680"/>
              <a:gd name="T94" fmla="*/ 1235 w 1487"/>
              <a:gd name="T95" fmla="*/ 150 h 1680"/>
              <a:gd name="T96" fmla="*/ 1228 w 1487"/>
              <a:gd name="T97" fmla="*/ 439 h 1680"/>
              <a:gd name="T98" fmla="*/ 1192 w 1487"/>
              <a:gd name="T99" fmla="*/ 178 h 1680"/>
              <a:gd name="T100" fmla="*/ 1198 w 1487"/>
              <a:gd name="T101" fmla="*/ 420 h 1680"/>
              <a:gd name="T102" fmla="*/ 1296 w 1487"/>
              <a:gd name="T103" fmla="*/ 234 h 1680"/>
              <a:gd name="T104" fmla="*/ 1192 w 1487"/>
              <a:gd name="T105" fmla="*/ 178 h 1680"/>
              <a:gd name="T106" fmla="*/ 1055 w 1487"/>
              <a:gd name="T107" fmla="*/ 28 h 1680"/>
              <a:gd name="T108" fmla="*/ 1055 w 1487"/>
              <a:gd name="T109" fmla="*/ 0 h 1680"/>
              <a:gd name="T110" fmla="*/ 1179 w 1487"/>
              <a:gd name="T111" fmla="*/ 14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87" h="1680">
                <a:moveTo>
                  <a:pt x="1051" y="1680"/>
                </a:moveTo>
                <a:cubicBezTo>
                  <a:pt x="435" y="1680"/>
                  <a:pt x="435" y="1680"/>
                  <a:pt x="435" y="1680"/>
                </a:cubicBezTo>
                <a:cubicBezTo>
                  <a:pt x="386" y="1680"/>
                  <a:pt x="346" y="1640"/>
                  <a:pt x="346" y="1591"/>
                </a:cubicBezTo>
                <a:cubicBezTo>
                  <a:pt x="346" y="1283"/>
                  <a:pt x="346" y="1283"/>
                  <a:pt x="346" y="1283"/>
                </a:cubicBezTo>
                <a:cubicBezTo>
                  <a:pt x="346" y="1234"/>
                  <a:pt x="386" y="1194"/>
                  <a:pt x="435" y="1194"/>
                </a:cubicBezTo>
                <a:cubicBezTo>
                  <a:pt x="627" y="1194"/>
                  <a:pt x="627" y="1194"/>
                  <a:pt x="627" y="1194"/>
                </a:cubicBezTo>
                <a:cubicBezTo>
                  <a:pt x="642" y="1194"/>
                  <a:pt x="654" y="1182"/>
                  <a:pt x="654" y="1167"/>
                </a:cubicBezTo>
                <a:cubicBezTo>
                  <a:pt x="654" y="1074"/>
                  <a:pt x="654" y="1074"/>
                  <a:pt x="654" y="1074"/>
                </a:cubicBezTo>
                <a:cubicBezTo>
                  <a:pt x="654" y="1063"/>
                  <a:pt x="647" y="1053"/>
                  <a:pt x="635" y="1051"/>
                </a:cubicBezTo>
                <a:cubicBezTo>
                  <a:pt x="457" y="1006"/>
                  <a:pt x="322" y="854"/>
                  <a:pt x="299" y="672"/>
                </a:cubicBezTo>
                <a:cubicBezTo>
                  <a:pt x="298" y="660"/>
                  <a:pt x="291" y="649"/>
                  <a:pt x="280" y="643"/>
                </a:cubicBezTo>
                <a:cubicBezTo>
                  <a:pt x="184" y="582"/>
                  <a:pt x="111" y="514"/>
                  <a:pt x="66" y="441"/>
                </a:cubicBezTo>
                <a:cubicBezTo>
                  <a:pt x="0" y="336"/>
                  <a:pt x="4" y="247"/>
                  <a:pt x="18" y="190"/>
                </a:cubicBezTo>
                <a:cubicBezTo>
                  <a:pt x="47" y="78"/>
                  <a:pt x="143" y="0"/>
                  <a:pt x="252" y="0"/>
                </a:cubicBezTo>
                <a:cubicBezTo>
                  <a:pt x="965" y="0"/>
                  <a:pt x="965" y="0"/>
                  <a:pt x="965" y="0"/>
                </a:cubicBezTo>
                <a:cubicBezTo>
                  <a:pt x="973" y="0"/>
                  <a:pt x="979" y="6"/>
                  <a:pt x="979" y="14"/>
                </a:cubicBezTo>
                <a:cubicBezTo>
                  <a:pt x="979" y="22"/>
                  <a:pt x="973" y="28"/>
                  <a:pt x="965" y="28"/>
                </a:cubicBezTo>
                <a:cubicBezTo>
                  <a:pt x="252" y="28"/>
                  <a:pt x="252" y="28"/>
                  <a:pt x="252" y="28"/>
                </a:cubicBezTo>
                <a:cubicBezTo>
                  <a:pt x="156" y="28"/>
                  <a:pt x="71" y="98"/>
                  <a:pt x="45" y="197"/>
                </a:cubicBezTo>
                <a:cubicBezTo>
                  <a:pt x="32" y="248"/>
                  <a:pt x="29" y="330"/>
                  <a:pt x="90" y="426"/>
                </a:cubicBezTo>
                <a:cubicBezTo>
                  <a:pt x="133" y="495"/>
                  <a:pt x="202" y="560"/>
                  <a:pt x="295" y="619"/>
                </a:cubicBezTo>
                <a:cubicBezTo>
                  <a:pt x="313" y="630"/>
                  <a:pt x="324" y="648"/>
                  <a:pt x="327" y="668"/>
                </a:cubicBezTo>
                <a:cubicBezTo>
                  <a:pt x="348" y="839"/>
                  <a:pt x="475" y="982"/>
                  <a:pt x="642" y="1023"/>
                </a:cubicBezTo>
                <a:cubicBezTo>
                  <a:pt x="666" y="1029"/>
                  <a:pt x="682" y="1050"/>
                  <a:pt x="682" y="1074"/>
                </a:cubicBezTo>
                <a:cubicBezTo>
                  <a:pt x="682" y="1167"/>
                  <a:pt x="682" y="1167"/>
                  <a:pt x="682" y="1167"/>
                </a:cubicBezTo>
                <a:cubicBezTo>
                  <a:pt x="682" y="1197"/>
                  <a:pt x="658" y="1222"/>
                  <a:pt x="627" y="1222"/>
                </a:cubicBezTo>
                <a:cubicBezTo>
                  <a:pt x="435" y="1222"/>
                  <a:pt x="435" y="1222"/>
                  <a:pt x="435" y="1222"/>
                </a:cubicBezTo>
                <a:cubicBezTo>
                  <a:pt x="402" y="1222"/>
                  <a:pt x="374" y="1249"/>
                  <a:pt x="374" y="1283"/>
                </a:cubicBezTo>
                <a:cubicBezTo>
                  <a:pt x="374" y="1591"/>
                  <a:pt x="374" y="1591"/>
                  <a:pt x="374" y="1591"/>
                </a:cubicBezTo>
                <a:cubicBezTo>
                  <a:pt x="374" y="1625"/>
                  <a:pt x="402" y="1652"/>
                  <a:pt x="435" y="1652"/>
                </a:cubicBezTo>
                <a:cubicBezTo>
                  <a:pt x="1051" y="1652"/>
                  <a:pt x="1051" y="1652"/>
                  <a:pt x="1051" y="1652"/>
                </a:cubicBezTo>
                <a:cubicBezTo>
                  <a:pt x="1085" y="1652"/>
                  <a:pt x="1113" y="1625"/>
                  <a:pt x="1113" y="1591"/>
                </a:cubicBezTo>
                <a:cubicBezTo>
                  <a:pt x="1113" y="1283"/>
                  <a:pt x="1113" y="1283"/>
                  <a:pt x="1113" y="1283"/>
                </a:cubicBezTo>
                <a:cubicBezTo>
                  <a:pt x="1113" y="1249"/>
                  <a:pt x="1085" y="1222"/>
                  <a:pt x="1051" y="1222"/>
                </a:cubicBezTo>
                <a:cubicBezTo>
                  <a:pt x="860" y="1222"/>
                  <a:pt x="860" y="1222"/>
                  <a:pt x="860" y="1222"/>
                </a:cubicBezTo>
                <a:cubicBezTo>
                  <a:pt x="829" y="1222"/>
                  <a:pt x="804" y="1197"/>
                  <a:pt x="804" y="1167"/>
                </a:cubicBezTo>
                <a:cubicBezTo>
                  <a:pt x="804" y="1075"/>
                  <a:pt x="804" y="1075"/>
                  <a:pt x="804" y="1075"/>
                </a:cubicBezTo>
                <a:cubicBezTo>
                  <a:pt x="804" y="1050"/>
                  <a:pt x="821" y="1029"/>
                  <a:pt x="845" y="1024"/>
                </a:cubicBezTo>
                <a:cubicBezTo>
                  <a:pt x="895" y="1011"/>
                  <a:pt x="942" y="990"/>
                  <a:pt x="985" y="960"/>
                </a:cubicBezTo>
                <a:cubicBezTo>
                  <a:pt x="991" y="955"/>
                  <a:pt x="1000" y="957"/>
                  <a:pt x="1005" y="963"/>
                </a:cubicBezTo>
                <a:cubicBezTo>
                  <a:pt x="1009" y="969"/>
                  <a:pt x="1007" y="978"/>
                  <a:pt x="1001" y="982"/>
                </a:cubicBezTo>
                <a:cubicBezTo>
                  <a:pt x="956" y="1014"/>
                  <a:pt x="905" y="1037"/>
                  <a:pt x="851" y="1051"/>
                </a:cubicBezTo>
                <a:cubicBezTo>
                  <a:pt x="840" y="1054"/>
                  <a:pt x="832" y="1063"/>
                  <a:pt x="832" y="1075"/>
                </a:cubicBezTo>
                <a:cubicBezTo>
                  <a:pt x="832" y="1167"/>
                  <a:pt x="832" y="1167"/>
                  <a:pt x="832" y="1167"/>
                </a:cubicBezTo>
                <a:cubicBezTo>
                  <a:pt x="832" y="1182"/>
                  <a:pt x="845" y="1194"/>
                  <a:pt x="860" y="1194"/>
                </a:cubicBezTo>
                <a:cubicBezTo>
                  <a:pt x="1051" y="1194"/>
                  <a:pt x="1051" y="1194"/>
                  <a:pt x="1051" y="1194"/>
                </a:cubicBezTo>
                <a:cubicBezTo>
                  <a:pt x="1101" y="1194"/>
                  <a:pt x="1141" y="1234"/>
                  <a:pt x="1141" y="1283"/>
                </a:cubicBezTo>
                <a:cubicBezTo>
                  <a:pt x="1141" y="1591"/>
                  <a:pt x="1141" y="1591"/>
                  <a:pt x="1141" y="1591"/>
                </a:cubicBezTo>
                <a:cubicBezTo>
                  <a:pt x="1141" y="1640"/>
                  <a:pt x="1101" y="1680"/>
                  <a:pt x="1051" y="1680"/>
                </a:cubicBezTo>
                <a:close/>
                <a:moveTo>
                  <a:pt x="1109" y="864"/>
                </a:moveTo>
                <a:cubicBezTo>
                  <a:pt x="1107" y="864"/>
                  <a:pt x="1104" y="863"/>
                  <a:pt x="1102" y="862"/>
                </a:cubicBezTo>
                <a:cubicBezTo>
                  <a:pt x="1095" y="858"/>
                  <a:pt x="1093" y="849"/>
                  <a:pt x="1097" y="842"/>
                </a:cubicBezTo>
                <a:cubicBezTo>
                  <a:pt x="1106" y="828"/>
                  <a:pt x="1115" y="814"/>
                  <a:pt x="1122" y="799"/>
                </a:cubicBezTo>
                <a:cubicBezTo>
                  <a:pt x="1125" y="792"/>
                  <a:pt x="1134" y="789"/>
                  <a:pt x="1140" y="793"/>
                </a:cubicBezTo>
                <a:cubicBezTo>
                  <a:pt x="1147" y="796"/>
                  <a:pt x="1150" y="804"/>
                  <a:pt x="1147" y="811"/>
                </a:cubicBezTo>
                <a:cubicBezTo>
                  <a:pt x="1139" y="827"/>
                  <a:pt x="1130" y="843"/>
                  <a:pt x="1121" y="857"/>
                </a:cubicBezTo>
                <a:cubicBezTo>
                  <a:pt x="1118" y="862"/>
                  <a:pt x="1114" y="864"/>
                  <a:pt x="1109" y="864"/>
                </a:cubicBezTo>
                <a:close/>
                <a:moveTo>
                  <a:pt x="1160" y="754"/>
                </a:moveTo>
                <a:cubicBezTo>
                  <a:pt x="1159" y="754"/>
                  <a:pt x="1157" y="754"/>
                  <a:pt x="1156" y="753"/>
                </a:cubicBezTo>
                <a:cubicBezTo>
                  <a:pt x="1148" y="751"/>
                  <a:pt x="1144" y="743"/>
                  <a:pt x="1146" y="736"/>
                </a:cubicBezTo>
                <a:cubicBezTo>
                  <a:pt x="1153" y="714"/>
                  <a:pt x="1158" y="691"/>
                  <a:pt x="1161" y="668"/>
                </a:cubicBezTo>
                <a:cubicBezTo>
                  <a:pt x="1163" y="647"/>
                  <a:pt x="1175" y="629"/>
                  <a:pt x="1192" y="618"/>
                </a:cubicBezTo>
                <a:cubicBezTo>
                  <a:pt x="1285" y="560"/>
                  <a:pt x="1354" y="495"/>
                  <a:pt x="1397" y="426"/>
                </a:cubicBezTo>
                <a:cubicBezTo>
                  <a:pt x="1458" y="330"/>
                  <a:pt x="1455" y="248"/>
                  <a:pt x="1442" y="197"/>
                </a:cubicBezTo>
                <a:cubicBezTo>
                  <a:pt x="1421" y="118"/>
                  <a:pt x="1362" y="55"/>
                  <a:pt x="1287" y="35"/>
                </a:cubicBezTo>
                <a:cubicBezTo>
                  <a:pt x="1270" y="30"/>
                  <a:pt x="1252" y="28"/>
                  <a:pt x="1235" y="28"/>
                </a:cubicBezTo>
                <a:cubicBezTo>
                  <a:pt x="1227" y="28"/>
                  <a:pt x="1221" y="22"/>
                  <a:pt x="1221" y="14"/>
                </a:cubicBezTo>
                <a:cubicBezTo>
                  <a:pt x="1221" y="6"/>
                  <a:pt x="1227" y="0"/>
                  <a:pt x="1235" y="0"/>
                </a:cubicBezTo>
                <a:cubicBezTo>
                  <a:pt x="1255" y="0"/>
                  <a:pt x="1275" y="3"/>
                  <a:pt x="1294" y="8"/>
                </a:cubicBezTo>
                <a:cubicBezTo>
                  <a:pt x="1379" y="31"/>
                  <a:pt x="1446" y="101"/>
                  <a:pt x="1469" y="190"/>
                </a:cubicBezTo>
                <a:cubicBezTo>
                  <a:pt x="1483" y="247"/>
                  <a:pt x="1487" y="336"/>
                  <a:pt x="1421" y="441"/>
                </a:cubicBezTo>
                <a:cubicBezTo>
                  <a:pt x="1375" y="514"/>
                  <a:pt x="1303" y="581"/>
                  <a:pt x="1207" y="642"/>
                </a:cubicBezTo>
                <a:cubicBezTo>
                  <a:pt x="1197" y="649"/>
                  <a:pt x="1190" y="659"/>
                  <a:pt x="1188" y="671"/>
                </a:cubicBezTo>
                <a:cubicBezTo>
                  <a:pt x="1185" y="696"/>
                  <a:pt x="1180" y="720"/>
                  <a:pt x="1173" y="744"/>
                </a:cubicBezTo>
                <a:cubicBezTo>
                  <a:pt x="1171" y="750"/>
                  <a:pt x="1166" y="754"/>
                  <a:pt x="1160" y="754"/>
                </a:cubicBezTo>
                <a:close/>
                <a:moveTo>
                  <a:pt x="285" y="450"/>
                </a:moveTo>
                <a:cubicBezTo>
                  <a:pt x="276" y="450"/>
                  <a:pt x="267" y="446"/>
                  <a:pt x="259" y="439"/>
                </a:cubicBezTo>
                <a:cubicBezTo>
                  <a:pt x="182" y="368"/>
                  <a:pt x="147" y="291"/>
                  <a:pt x="163" y="227"/>
                </a:cubicBezTo>
                <a:cubicBezTo>
                  <a:pt x="163" y="227"/>
                  <a:pt x="163" y="227"/>
                  <a:pt x="163" y="227"/>
                </a:cubicBezTo>
                <a:cubicBezTo>
                  <a:pt x="176" y="177"/>
                  <a:pt x="218" y="150"/>
                  <a:pt x="252" y="150"/>
                </a:cubicBezTo>
                <a:cubicBezTo>
                  <a:pt x="323" y="150"/>
                  <a:pt x="323" y="150"/>
                  <a:pt x="323" y="150"/>
                </a:cubicBezTo>
                <a:cubicBezTo>
                  <a:pt x="323" y="412"/>
                  <a:pt x="323" y="412"/>
                  <a:pt x="323" y="412"/>
                </a:cubicBezTo>
                <a:cubicBezTo>
                  <a:pt x="323" y="427"/>
                  <a:pt x="315" y="440"/>
                  <a:pt x="301" y="446"/>
                </a:cubicBezTo>
                <a:cubicBezTo>
                  <a:pt x="296" y="449"/>
                  <a:pt x="290" y="450"/>
                  <a:pt x="285" y="450"/>
                </a:cubicBezTo>
                <a:close/>
                <a:moveTo>
                  <a:pt x="191" y="234"/>
                </a:moveTo>
                <a:cubicBezTo>
                  <a:pt x="177" y="287"/>
                  <a:pt x="209" y="355"/>
                  <a:pt x="278" y="419"/>
                </a:cubicBezTo>
                <a:cubicBezTo>
                  <a:pt x="283" y="423"/>
                  <a:pt x="288" y="421"/>
                  <a:pt x="289" y="421"/>
                </a:cubicBezTo>
                <a:cubicBezTo>
                  <a:pt x="291" y="420"/>
                  <a:pt x="295" y="417"/>
                  <a:pt x="295" y="412"/>
                </a:cubicBezTo>
                <a:cubicBezTo>
                  <a:pt x="295" y="178"/>
                  <a:pt x="295" y="178"/>
                  <a:pt x="295" y="178"/>
                </a:cubicBezTo>
                <a:cubicBezTo>
                  <a:pt x="252" y="178"/>
                  <a:pt x="252" y="178"/>
                  <a:pt x="252" y="178"/>
                </a:cubicBezTo>
                <a:cubicBezTo>
                  <a:pt x="229" y="178"/>
                  <a:pt x="200" y="197"/>
                  <a:pt x="191" y="234"/>
                </a:cubicBezTo>
                <a:close/>
                <a:moveTo>
                  <a:pt x="1202" y="449"/>
                </a:moveTo>
                <a:cubicBezTo>
                  <a:pt x="1197" y="449"/>
                  <a:pt x="1192" y="448"/>
                  <a:pt x="1187" y="446"/>
                </a:cubicBezTo>
                <a:cubicBezTo>
                  <a:pt x="1173" y="440"/>
                  <a:pt x="1164" y="427"/>
                  <a:pt x="1164" y="411"/>
                </a:cubicBezTo>
                <a:cubicBezTo>
                  <a:pt x="1164" y="150"/>
                  <a:pt x="1164" y="150"/>
                  <a:pt x="1164" y="150"/>
                </a:cubicBezTo>
                <a:cubicBezTo>
                  <a:pt x="1235" y="150"/>
                  <a:pt x="1235" y="150"/>
                  <a:pt x="1235" y="150"/>
                </a:cubicBezTo>
                <a:cubicBezTo>
                  <a:pt x="1269" y="150"/>
                  <a:pt x="1310" y="177"/>
                  <a:pt x="1323" y="227"/>
                </a:cubicBezTo>
                <a:cubicBezTo>
                  <a:pt x="1339" y="291"/>
                  <a:pt x="1305" y="368"/>
                  <a:pt x="1228" y="439"/>
                </a:cubicBezTo>
                <a:cubicBezTo>
                  <a:pt x="1221" y="446"/>
                  <a:pt x="1211" y="449"/>
                  <a:pt x="1202" y="449"/>
                </a:cubicBezTo>
                <a:close/>
                <a:moveTo>
                  <a:pt x="1192" y="178"/>
                </a:moveTo>
                <a:cubicBezTo>
                  <a:pt x="1192" y="411"/>
                  <a:pt x="1192" y="411"/>
                  <a:pt x="1192" y="411"/>
                </a:cubicBezTo>
                <a:cubicBezTo>
                  <a:pt x="1192" y="417"/>
                  <a:pt x="1196" y="420"/>
                  <a:pt x="1198" y="420"/>
                </a:cubicBezTo>
                <a:cubicBezTo>
                  <a:pt x="1199" y="421"/>
                  <a:pt x="1204" y="423"/>
                  <a:pt x="1209" y="418"/>
                </a:cubicBezTo>
                <a:cubicBezTo>
                  <a:pt x="1278" y="354"/>
                  <a:pt x="1310" y="287"/>
                  <a:pt x="1296" y="234"/>
                </a:cubicBezTo>
                <a:cubicBezTo>
                  <a:pt x="1287" y="197"/>
                  <a:pt x="1258" y="178"/>
                  <a:pt x="1235" y="178"/>
                </a:cubicBezTo>
                <a:lnTo>
                  <a:pt x="1192" y="178"/>
                </a:lnTo>
                <a:close/>
                <a:moveTo>
                  <a:pt x="1165" y="28"/>
                </a:moveTo>
                <a:cubicBezTo>
                  <a:pt x="1055" y="28"/>
                  <a:pt x="1055" y="28"/>
                  <a:pt x="1055" y="28"/>
                </a:cubicBezTo>
                <a:cubicBezTo>
                  <a:pt x="1047" y="28"/>
                  <a:pt x="1041" y="22"/>
                  <a:pt x="1041" y="14"/>
                </a:cubicBezTo>
                <a:cubicBezTo>
                  <a:pt x="1041" y="6"/>
                  <a:pt x="1047" y="0"/>
                  <a:pt x="1055" y="0"/>
                </a:cubicBezTo>
                <a:cubicBezTo>
                  <a:pt x="1165" y="0"/>
                  <a:pt x="1165" y="0"/>
                  <a:pt x="1165" y="0"/>
                </a:cubicBezTo>
                <a:cubicBezTo>
                  <a:pt x="1173" y="0"/>
                  <a:pt x="1179" y="6"/>
                  <a:pt x="1179" y="14"/>
                </a:cubicBezTo>
                <a:cubicBezTo>
                  <a:pt x="1179" y="22"/>
                  <a:pt x="1173" y="28"/>
                  <a:pt x="1165" y="28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3"/>
          <p:cNvSpPr/>
          <p:nvPr/>
        </p:nvSpPr>
        <p:spPr>
          <a:xfrm flipH="1">
            <a:off x="7183351" y="978221"/>
            <a:ext cx="3639463" cy="41102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9900" b="1" u="none" strike="noStrike" kern="0" cap="all" spc="0" normalizeH="0" baseline="0" noProof="0" dirty="0">
              <a:ln>
                <a:noFill/>
              </a:ln>
              <a:solidFill>
                <a:schemeClr val="bg1">
                  <a:alpha val="50000"/>
                </a:schemeClr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81A86D3-0AED-C7D3-62F0-C8FBFABFCD8F}"/>
              </a:ext>
            </a:extLst>
          </p:cNvPr>
          <p:cNvSpPr txBox="1"/>
          <p:nvPr/>
        </p:nvSpPr>
        <p:spPr>
          <a:xfrm>
            <a:off x="5367578" y="5873210"/>
            <a:ext cx="728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Đặc</a:t>
            </a:r>
            <a:r>
              <a:rPr lang="en-US" sz="1100" dirty="0"/>
              <a:t> </a:t>
            </a:r>
            <a:r>
              <a:rPr lang="en-US" sz="1100" dirty="0" err="1"/>
              <a:t>biệt</a:t>
            </a:r>
            <a:endParaRPr lang="vi-VN" sz="1100" dirty="0"/>
          </a:p>
        </p:txBody>
      </p:sp>
    </p:spTree>
    <p:extLst>
      <p:ext uri="{BB962C8B-B14F-4D97-AF65-F5344CB8AC3E}">
        <p14:creationId xmlns:p14="http://schemas.microsoft.com/office/powerpoint/2010/main" val="183081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8" name="Picture 68" descr="Sách - Sao Tình Đầu Chẳng Mãi Dài Lâu - [Bản Đặc Biệt] Tặng Kèm Chữ Ký Tác  Giả (Số lượng có hạn) | Shopee Việt Nam">
            <a:extLst>
              <a:ext uri="{FF2B5EF4-FFF2-40B4-BE49-F238E27FC236}">
                <a16:creationId xmlns:a16="http://schemas.microsoft.com/office/drawing/2014/main" id="{938A5026-CAD0-2FCC-8F5E-57FD10557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34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84" name="Picture 64" descr="Sách - Mở cửa tương lai (Phiên bản bìa cứng có chữ ký Tác giả) Nguyễn Phi  Vân | Shopee Việt Nam">
            <a:extLst>
              <a:ext uri="{FF2B5EF4-FFF2-40B4-BE49-F238E27FC236}">
                <a16:creationId xmlns:a16="http://schemas.microsoft.com/office/drawing/2014/main" id="{98562DA6-AC5A-6214-861C-82E6E4892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586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4554936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86" name="Picture 66" descr="Độc giả TP.HCM xếp hàng 3 tiếng chờ xin chữ ký nhà văn Nguyễn Nhật Ánh |  HomeVN">
            <a:extLst>
              <a:ext uri="{FF2B5EF4-FFF2-40B4-BE49-F238E27FC236}">
                <a16:creationId xmlns:a16="http://schemas.microsoft.com/office/drawing/2014/main" id="{3FA62609-7597-671C-3182-935948695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802" y="1085850"/>
            <a:ext cx="732722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90" name="Picture 70" descr="Tặng sách cho ai đó, tại sao không? - Nguyễn Minh Chính">
            <a:extLst>
              <a:ext uri="{FF2B5EF4-FFF2-40B4-BE49-F238E27FC236}">
                <a16:creationId xmlns:a16="http://schemas.microsoft.com/office/drawing/2014/main" id="{EE91B083-FD72-87C9-9D90-4A6C14A8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82" y="1509648"/>
            <a:ext cx="7383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5"/>
          <p:cNvSpPr txBox="1">
            <a:spLocks/>
          </p:cNvSpPr>
          <p:nvPr/>
        </p:nvSpPr>
        <p:spPr>
          <a:xfrm>
            <a:off x="3133165" y="278542"/>
            <a:ext cx="8536734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0" dirty="0" err="1">
                <a:solidFill>
                  <a:schemeClr val="tx1"/>
                </a:solidFill>
              </a:rPr>
              <a:t>Đặc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err="1">
                <a:solidFill>
                  <a:schemeClr val="tx1"/>
                </a:solidFill>
              </a:rPr>
              <a:t>biệt</a:t>
            </a:r>
            <a:endParaRPr lang="en-US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8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600" fill="hold"/>
                                        <p:tgtEl>
                                          <p:spTgt spid="5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600" fill="hold"/>
                                        <p:tgtEl>
                                          <p:spTgt spid="5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xit" presetSubtype="0" fill="hold" nodeType="click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800"/>
                                        <p:tgtEl>
                                          <p:spTgt spid="5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/>
                                        <p:tgtEl>
                                          <p:spTgt spid="5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/>
                                        <p:tgtEl>
                                          <p:spTgt spid="5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800"/>
                                        <p:tgtEl>
                                          <p:spTgt spid="5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300" fill="hold"/>
                                        <p:tgtEl>
                                          <p:spTgt spid="5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300" fill="hold"/>
                                        <p:tgtEl>
                                          <p:spTgt spid="5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300"/>
                                        <p:tgtEl>
                                          <p:spTgt spid="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00"/>
                            </p:stCondLst>
                            <p:childTnLst>
                              <p:par>
                                <p:cTn id="3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51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200" fill="hold"/>
                                        <p:tgtEl>
                                          <p:spTgt spid="5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200" fill="hold"/>
                                        <p:tgtEl>
                                          <p:spTgt spid="5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200"/>
                                        <p:tgtEl>
                                          <p:spTgt spid="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6" b="7816"/>
          <a:stretch>
            <a:fillRect/>
          </a:stretch>
        </p:blipFill>
        <p:spPr/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6984146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422275" y="327703"/>
            <a:ext cx="5842897" cy="6198507"/>
          </a:xfrm>
          <a:prstGeom prst="rect">
            <a:avLst/>
          </a:prstGeom>
          <a:solidFill>
            <a:srgbClr val="FFFFFF">
              <a:alpha val="50196"/>
            </a:srgbClr>
          </a:solidFill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  <p:sp>
        <p:nvSpPr>
          <p:cNvPr id="24" name="Content Placeholder 15"/>
          <p:cNvSpPr txBox="1">
            <a:spLocks/>
          </p:cNvSpPr>
          <p:nvPr/>
        </p:nvSpPr>
        <p:spPr>
          <a:xfrm>
            <a:off x="676462" y="460618"/>
            <a:ext cx="5358746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 err="1">
                <a:solidFill>
                  <a:schemeClr val="tx1"/>
                </a:solidFill>
              </a:rPr>
              <a:t>Sách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điện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tử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rất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tiện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dụng</a:t>
            </a:r>
            <a:endParaRPr lang="en-US" sz="54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4873988" y="2443485"/>
            <a:ext cx="7277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15"/>
          <p:cNvSpPr txBox="1">
            <a:spLocks/>
          </p:cNvSpPr>
          <p:nvPr/>
        </p:nvSpPr>
        <p:spPr>
          <a:xfrm>
            <a:off x="795029" y="2771297"/>
            <a:ext cx="3906866" cy="4197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vi-VN" sz="2400" dirty="0" err="1">
                <a:solidFill>
                  <a:schemeClr val="accent4"/>
                </a:solidFill>
              </a:rPr>
              <a:t>Với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sách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điện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tử</a:t>
            </a:r>
            <a:r>
              <a:rPr lang="vi-VN" sz="2400" dirty="0">
                <a:solidFill>
                  <a:schemeClr val="accent4"/>
                </a:solidFill>
              </a:rPr>
              <a:t>, </a:t>
            </a:r>
            <a:r>
              <a:rPr lang="vi-VN" sz="2400" dirty="0" err="1">
                <a:solidFill>
                  <a:schemeClr val="accent4"/>
                </a:solidFill>
              </a:rPr>
              <a:t>bạn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có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thể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đọc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mọi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lúc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mọi</a:t>
            </a:r>
            <a:r>
              <a:rPr lang="vi-VN" sz="2400" dirty="0">
                <a:solidFill>
                  <a:schemeClr val="accent4"/>
                </a:solidFill>
              </a:rPr>
              <a:t> nơi.</a:t>
            </a:r>
            <a:endParaRPr lang="en-US" sz="2400" dirty="0">
              <a:solidFill>
                <a:schemeClr val="accent4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271016" y="3051166"/>
            <a:ext cx="547752" cy="751579"/>
            <a:chOff x="8437563" y="2519362"/>
            <a:chExt cx="1651000" cy="2265363"/>
          </a:xfrm>
        </p:grpSpPr>
        <p:sp>
          <p:nvSpPr>
            <p:cNvPr id="41" name="Freeform 53"/>
            <p:cNvSpPr>
              <a:spLocks noEditPoints="1"/>
            </p:cNvSpPr>
            <p:nvPr/>
          </p:nvSpPr>
          <p:spPr bwMode="auto">
            <a:xfrm>
              <a:off x="8437563" y="3219450"/>
              <a:ext cx="1651000" cy="1565275"/>
            </a:xfrm>
            <a:custGeom>
              <a:avLst/>
              <a:gdLst>
                <a:gd name="T0" fmla="*/ 398 w 437"/>
                <a:gd name="T1" fmla="*/ 74 h 415"/>
                <a:gd name="T2" fmla="*/ 374 w 437"/>
                <a:gd name="T3" fmla="*/ 74 h 415"/>
                <a:gd name="T4" fmla="*/ 285 w 437"/>
                <a:gd name="T5" fmla="*/ 0 h 415"/>
                <a:gd name="T6" fmla="*/ 275 w 437"/>
                <a:gd name="T7" fmla="*/ 10 h 415"/>
                <a:gd name="T8" fmla="*/ 285 w 437"/>
                <a:gd name="T9" fmla="*/ 20 h 415"/>
                <a:gd name="T10" fmla="*/ 355 w 437"/>
                <a:gd name="T11" fmla="*/ 85 h 415"/>
                <a:gd name="T12" fmla="*/ 355 w 437"/>
                <a:gd name="T13" fmla="*/ 91 h 415"/>
                <a:gd name="T14" fmla="*/ 330 w 437"/>
                <a:gd name="T15" fmla="*/ 323 h 415"/>
                <a:gd name="T16" fmla="*/ 330 w 437"/>
                <a:gd name="T17" fmla="*/ 324 h 415"/>
                <a:gd name="T18" fmla="*/ 260 w 437"/>
                <a:gd name="T19" fmla="*/ 395 h 415"/>
                <a:gd name="T20" fmla="*/ 115 w 437"/>
                <a:gd name="T21" fmla="*/ 395 h 415"/>
                <a:gd name="T22" fmla="*/ 45 w 437"/>
                <a:gd name="T23" fmla="*/ 324 h 415"/>
                <a:gd name="T24" fmla="*/ 26 w 437"/>
                <a:gd name="T25" fmla="*/ 154 h 415"/>
                <a:gd name="T26" fmla="*/ 167 w 437"/>
                <a:gd name="T27" fmla="*/ 154 h 415"/>
                <a:gd name="T28" fmla="*/ 177 w 437"/>
                <a:gd name="T29" fmla="*/ 144 h 415"/>
                <a:gd name="T30" fmla="*/ 167 w 437"/>
                <a:gd name="T31" fmla="*/ 134 h 415"/>
                <a:gd name="T32" fmla="*/ 24 w 437"/>
                <a:gd name="T33" fmla="*/ 134 h 415"/>
                <a:gd name="T34" fmla="*/ 20 w 437"/>
                <a:gd name="T35" fmla="*/ 91 h 415"/>
                <a:gd name="T36" fmla="*/ 90 w 437"/>
                <a:gd name="T37" fmla="*/ 20 h 415"/>
                <a:gd name="T38" fmla="*/ 195 w 437"/>
                <a:gd name="T39" fmla="*/ 20 h 415"/>
                <a:gd name="T40" fmla="*/ 205 w 437"/>
                <a:gd name="T41" fmla="*/ 10 h 415"/>
                <a:gd name="T42" fmla="*/ 195 w 437"/>
                <a:gd name="T43" fmla="*/ 0 h 415"/>
                <a:gd name="T44" fmla="*/ 90 w 437"/>
                <a:gd name="T45" fmla="*/ 0 h 415"/>
                <a:gd name="T46" fmla="*/ 0 w 437"/>
                <a:gd name="T47" fmla="*/ 91 h 415"/>
                <a:gd name="T48" fmla="*/ 25 w 437"/>
                <a:gd name="T49" fmla="*/ 325 h 415"/>
                <a:gd name="T50" fmla="*/ 115 w 437"/>
                <a:gd name="T51" fmla="*/ 415 h 415"/>
                <a:gd name="T52" fmla="*/ 260 w 437"/>
                <a:gd name="T53" fmla="*/ 415 h 415"/>
                <a:gd name="T54" fmla="*/ 350 w 437"/>
                <a:gd name="T55" fmla="*/ 325 h 415"/>
                <a:gd name="T56" fmla="*/ 358 w 437"/>
                <a:gd name="T57" fmla="*/ 253 h 415"/>
                <a:gd name="T58" fmla="*/ 398 w 437"/>
                <a:gd name="T59" fmla="*/ 253 h 415"/>
                <a:gd name="T60" fmla="*/ 437 w 437"/>
                <a:gd name="T61" fmla="*/ 214 h 415"/>
                <a:gd name="T62" fmla="*/ 437 w 437"/>
                <a:gd name="T63" fmla="*/ 113 h 415"/>
                <a:gd name="T64" fmla="*/ 398 w 437"/>
                <a:gd name="T65" fmla="*/ 74 h 415"/>
                <a:gd name="T66" fmla="*/ 417 w 437"/>
                <a:gd name="T67" fmla="*/ 214 h 415"/>
                <a:gd name="T68" fmla="*/ 398 w 437"/>
                <a:gd name="T69" fmla="*/ 233 h 415"/>
                <a:gd name="T70" fmla="*/ 360 w 437"/>
                <a:gd name="T71" fmla="*/ 233 h 415"/>
                <a:gd name="T72" fmla="*/ 375 w 437"/>
                <a:gd name="T73" fmla="*/ 99 h 415"/>
                <a:gd name="T74" fmla="*/ 375 w 437"/>
                <a:gd name="T75" fmla="*/ 94 h 415"/>
                <a:gd name="T76" fmla="*/ 398 w 437"/>
                <a:gd name="T77" fmla="*/ 94 h 415"/>
                <a:gd name="T78" fmla="*/ 417 w 437"/>
                <a:gd name="T79" fmla="*/ 113 h 415"/>
                <a:gd name="T80" fmla="*/ 417 w 437"/>
                <a:gd name="T81" fmla="*/ 21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7" h="415">
                  <a:moveTo>
                    <a:pt x="398" y="74"/>
                  </a:moveTo>
                  <a:cubicBezTo>
                    <a:pt x="374" y="74"/>
                    <a:pt x="374" y="74"/>
                    <a:pt x="374" y="74"/>
                  </a:cubicBezTo>
                  <a:cubicBezTo>
                    <a:pt x="365" y="32"/>
                    <a:pt x="328" y="0"/>
                    <a:pt x="285" y="0"/>
                  </a:cubicBezTo>
                  <a:cubicBezTo>
                    <a:pt x="280" y="0"/>
                    <a:pt x="275" y="5"/>
                    <a:pt x="275" y="10"/>
                  </a:cubicBezTo>
                  <a:cubicBezTo>
                    <a:pt x="275" y="16"/>
                    <a:pt x="280" y="20"/>
                    <a:pt x="285" y="20"/>
                  </a:cubicBezTo>
                  <a:cubicBezTo>
                    <a:pt x="321" y="20"/>
                    <a:pt x="352" y="48"/>
                    <a:pt x="355" y="85"/>
                  </a:cubicBezTo>
                  <a:cubicBezTo>
                    <a:pt x="355" y="87"/>
                    <a:pt x="355" y="89"/>
                    <a:pt x="355" y="91"/>
                  </a:cubicBezTo>
                  <a:cubicBezTo>
                    <a:pt x="330" y="323"/>
                    <a:pt x="330" y="323"/>
                    <a:pt x="330" y="323"/>
                  </a:cubicBezTo>
                  <a:cubicBezTo>
                    <a:pt x="330" y="324"/>
                    <a:pt x="330" y="324"/>
                    <a:pt x="330" y="324"/>
                  </a:cubicBezTo>
                  <a:cubicBezTo>
                    <a:pt x="330" y="363"/>
                    <a:pt x="299" y="395"/>
                    <a:pt x="260" y="395"/>
                  </a:cubicBezTo>
                  <a:cubicBezTo>
                    <a:pt x="115" y="395"/>
                    <a:pt x="115" y="395"/>
                    <a:pt x="115" y="395"/>
                  </a:cubicBezTo>
                  <a:cubicBezTo>
                    <a:pt x="76" y="395"/>
                    <a:pt x="45" y="363"/>
                    <a:pt x="45" y="32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167" y="154"/>
                    <a:pt x="167" y="154"/>
                    <a:pt x="167" y="154"/>
                  </a:cubicBezTo>
                  <a:cubicBezTo>
                    <a:pt x="173" y="154"/>
                    <a:pt x="177" y="150"/>
                    <a:pt x="177" y="144"/>
                  </a:cubicBezTo>
                  <a:cubicBezTo>
                    <a:pt x="177" y="138"/>
                    <a:pt x="173" y="134"/>
                    <a:pt x="167" y="13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20" y="52"/>
                    <a:pt x="51" y="20"/>
                    <a:pt x="90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201" y="20"/>
                    <a:pt x="205" y="16"/>
                    <a:pt x="205" y="10"/>
                  </a:cubicBezTo>
                  <a:cubicBezTo>
                    <a:pt x="205" y="5"/>
                    <a:pt x="201" y="0"/>
                    <a:pt x="195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40" y="0"/>
                    <a:pt x="0" y="41"/>
                    <a:pt x="0" y="91"/>
                  </a:cubicBezTo>
                  <a:cubicBezTo>
                    <a:pt x="25" y="325"/>
                    <a:pt x="25" y="325"/>
                    <a:pt x="25" y="325"/>
                  </a:cubicBezTo>
                  <a:cubicBezTo>
                    <a:pt x="25" y="375"/>
                    <a:pt x="66" y="415"/>
                    <a:pt x="115" y="415"/>
                  </a:cubicBezTo>
                  <a:cubicBezTo>
                    <a:pt x="260" y="415"/>
                    <a:pt x="260" y="415"/>
                    <a:pt x="260" y="415"/>
                  </a:cubicBezTo>
                  <a:cubicBezTo>
                    <a:pt x="310" y="415"/>
                    <a:pt x="350" y="375"/>
                    <a:pt x="350" y="325"/>
                  </a:cubicBezTo>
                  <a:cubicBezTo>
                    <a:pt x="358" y="253"/>
                    <a:pt x="358" y="253"/>
                    <a:pt x="358" y="253"/>
                  </a:cubicBezTo>
                  <a:cubicBezTo>
                    <a:pt x="398" y="253"/>
                    <a:pt x="398" y="253"/>
                    <a:pt x="398" y="253"/>
                  </a:cubicBezTo>
                  <a:cubicBezTo>
                    <a:pt x="420" y="253"/>
                    <a:pt x="437" y="235"/>
                    <a:pt x="437" y="214"/>
                  </a:cubicBezTo>
                  <a:cubicBezTo>
                    <a:pt x="437" y="113"/>
                    <a:pt x="437" y="113"/>
                    <a:pt x="437" y="113"/>
                  </a:cubicBezTo>
                  <a:cubicBezTo>
                    <a:pt x="437" y="91"/>
                    <a:pt x="420" y="74"/>
                    <a:pt x="398" y="74"/>
                  </a:cubicBezTo>
                  <a:close/>
                  <a:moveTo>
                    <a:pt x="417" y="214"/>
                  </a:moveTo>
                  <a:cubicBezTo>
                    <a:pt x="417" y="224"/>
                    <a:pt x="409" y="233"/>
                    <a:pt x="398" y="233"/>
                  </a:cubicBezTo>
                  <a:cubicBezTo>
                    <a:pt x="360" y="233"/>
                    <a:pt x="360" y="233"/>
                    <a:pt x="360" y="233"/>
                  </a:cubicBezTo>
                  <a:cubicBezTo>
                    <a:pt x="375" y="99"/>
                    <a:pt x="375" y="99"/>
                    <a:pt x="375" y="99"/>
                  </a:cubicBezTo>
                  <a:cubicBezTo>
                    <a:pt x="375" y="94"/>
                    <a:pt x="375" y="94"/>
                    <a:pt x="375" y="94"/>
                  </a:cubicBezTo>
                  <a:cubicBezTo>
                    <a:pt x="398" y="94"/>
                    <a:pt x="398" y="94"/>
                    <a:pt x="398" y="94"/>
                  </a:cubicBezTo>
                  <a:cubicBezTo>
                    <a:pt x="409" y="94"/>
                    <a:pt x="417" y="102"/>
                    <a:pt x="417" y="113"/>
                  </a:cubicBezTo>
                  <a:lnTo>
                    <a:pt x="417" y="2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9045576" y="2519362"/>
              <a:ext cx="207963" cy="652463"/>
            </a:xfrm>
            <a:custGeom>
              <a:avLst/>
              <a:gdLst>
                <a:gd name="T0" fmla="*/ 11 w 55"/>
                <a:gd name="T1" fmla="*/ 173 h 173"/>
                <a:gd name="T2" fmla="*/ 17 w 55"/>
                <a:gd name="T3" fmla="*/ 171 h 173"/>
                <a:gd name="T4" fmla="*/ 47 w 55"/>
                <a:gd name="T5" fmla="*/ 98 h 173"/>
                <a:gd name="T6" fmla="*/ 38 w 55"/>
                <a:gd name="T7" fmla="*/ 76 h 173"/>
                <a:gd name="T8" fmla="*/ 31 w 55"/>
                <a:gd name="T9" fmla="*/ 62 h 173"/>
                <a:gd name="T10" fmla="*/ 33 w 55"/>
                <a:gd name="T11" fmla="*/ 16 h 173"/>
                <a:gd name="T12" fmla="*/ 28 w 55"/>
                <a:gd name="T13" fmla="*/ 3 h 173"/>
                <a:gd name="T14" fmla="*/ 15 w 55"/>
                <a:gd name="T15" fmla="*/ 8 h 173"/>
                <a:gd name="T16" fmla="*/ 13 w 55"/>
                <a:gd name="T17" fmla="*/ 70 h 173"/>
                <a:gd name="T18" fmla="*/ 20 w 55"/>
                <a:gd name="T19" fmla="*/ 86 h 173"/>
                <a:gd name="T20" fmla="*/ 28 w 55"/>
                <a:gd name="T21" fmla="*/ 104 h 173"/>
                <a:gd name="T22" fmla="*/ 6 w 55"/>
                <a:gd name="T23" fmla="*/ 154 h 173"/>
                <a:gd name="T24" fmla="*/ 3 w 55"/>
                <a:gd name="T25" fmla="*/ 168 h 173"/>
                <a:gd name="T26" fmla="*/ 11 w 55"/>
                <a:gd name="T2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173">
                  <a:moveTo>
                    <a:pt x="11" y="173"/>
                  </a:moveTo>
                  <a:cubicBezTo>
                    <a:pt x="13" y="173"/>
                    <a:pt x="15" y="172"/>
                    <a:pt x="17" y="171"/>
                  </a:cubicBezTo>
                  <a:cubicBezTo>
                    <a:pt x="42" y="156"/>
                    <a:pt x="55" y="125"/>
                    <a:pt x="47" y="98"/>
                  </a:cubicBezTo>
                  <a:cubicBezTo>
                    <a:pt x="45" y="90"/>
                    <a:pt x="41" y="83"/>
                    <a:pt x="38" y="76"/>
                  </a:cubicBezTo>
                  <a:cubicBezTo>
                    <a:pt x="35" y="72"/>
                    <a:pt x="33" y="67"/>
                    <a:pt x="31" y="62"/>
                  </a:cubicBezTo>
                  <a:cubicBezTo>
                    <a:pt x="26" y="47"/>
                    <a:pt x="26" y="30"/>
                    <a:pt x="33" y="16"/>
                  </a:cubicBezTo>
                  <a:cubicBezTo>
                    <a:pt x="35" y="11"/>
                    <a:pt x="33" y="5"/>
                    <a:pt x="28" y="3"/>
                  </a:cubicBezTo>
                  <a:cubicBezTo>
                    <a:pt x="23" y="0"/>
                    <a:pt x="17" y="3"/>
                    <a:pt x="15" y="8"/>
                  </a:cubicBezTo>
                  <a:cubicBezTo>
                    <a:pt x="6" y="27"/>
                    <a:pt x="5" y="50"/>
                    <a:pt x="13" y="70"/>
                  </a:cubicBezTo>
                  <a:cubicBezTo>
                    <a:pt x="15" y="75"/>
                    <a:pt x="18" y="80"/>
                    <a:pt x="20" y="86"/>
                  </a:cubicBezTo>
                  <a:cubicBezTo>
                    <a:pt x="23" y="92"/>
                    <a:pt x="26" y="98"/>
                    <a:pt x="28" y="104"/>
                  </a:cubicBezTo>
                  <a:cubicBezTo>
                    <a:pt x="33" y="122"/>
                    <a:pt x="24" y="144"/>
                    <a:pt x="6" y="154"/>
                  </a:cubicBezTo>
                  <a:cubicBezTo>
                    <a:pt x="2" y="157"/>
                    <a:pt x="0" y="163"/>
                    <a:pt x="3" y="168"/>
                  </a:cubicBezTo>
                  <a:cubicBezTo>
                    <a:pt x="5" y="171"/>
                    <a:pt x="8" y="173"/>
                    <a:pt x="11" y="1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auto">
            <a:xfrm>
              <a:off x="8902701" y="2695575"/>
              <a:ext cx="158750" cy="490538"/>
            </a:xfrm>
            <a:custGeom>
              <a:avLst/>
              <a:gdLst>
                <a:gd name="T0" fmla="*/ 11 w 42"/>
                <a:gd name="T1" fmla="*/ 130 h 130"/>
                <a:gd name="T2" fmla="*/ 17 w 42"/>
                <a:gd name="T3" fmla="*/ 128 h 130"/>
                <a:gd name="T4" fmla="*/ 38 w 42"/>
                <a:gd name="T5" fmla="*/ 73 h 130"/>
                <a:gd name="T6" fmla="*/ 31 w 42"/>
                <a:gd name="T7" fmla="*/ 57 h 130"/>
                <a:gd name="T8" fmla="*/ 27 w 42"/>
                <a:gd name="T9" fmla="*/ 47 h 130"/>
                <a:gd name="T10" fmla="*/ 28 w 42"/>
                <a:gd name="T11" fmla="*/ 15 h 130"/>
                <a:gd name="T12" fmla="*/ 23 w 42"/>
                <a:gd name="T13" fmla="*/ 2 h 130"/>
                <a:gd name="T14" fmla="*/ 10 w 42"/>
                <a:gd name="T15" fmla="*/ 8 h 130"/>
                <a:gd name="T16" fmla="*/ 8 w 42"/>
                <a:gd name="T17" fmla="*/ 53 h 130"/>
                <a:gd name="T18" fmla="*/ 13 w 42"/>
                <a:gd name="T19" fmla="*/ 65 h 130"/>
                <a:gd name="T20" fmla="*/ 18 w 42"/>
                <a:gd name="T21" fmla="*/ 78 h 130"/>
                <a:gd name="T22" fmla="*/ 6 w 42"/>
                <a:gd name="T23" fmla="*/ 112 h 130"/>
                <a:gd name="T24" fmla="*/ 3 w 42"/>
                <a:gd name="T25" fmla="*/ 125 h 130"/>
                <a:gd name="T26" fmla="*/ 11 w 42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30">
                  <a:moveTo>
                    <a:pt x="11" y="130"/>
                  </a:moveTo>
                  <a:cubicBezTo>
                    <a:pt x="13" y="130"/>
                    <a:pt x="15" y="129"/>
                    <a:pt x="17" y="128"/>
                  </a:cubicBezTo>
                  <a:cubicBezTo>
                    <a:pt x="34" y="116"/>
                    <a:pt x="42" y="93"/>
                    <a:pt x="38" y="73"/>
                  </a:cubicBezTo>
                  <a:cubicBezTo>
                    <a:pt x="36" y="67"/>
                    <a:pt x="34" y="62"/>
                    <a:pt x="31" y="57"/>
                  </a:cubicBezTo>
                  <a:cubicBezTo>
                    <a:pt x="30" y="54"/>
                    <a:pt x="28" y="50"/>
                    <a:pt x="27" y="47"/>
                  </a:cubicBezTo>
                  <a:cubicBezTo>
                    <a:pt x="24" y="37"/>
                    <a:pt x="24" y="25"/>
                    <a:pt x="28" y="15"/>
                  </a:cubicBezTo>
                  <a:cubicBezTo>
                    <a:pt x="30" y="10"/>
                    <a:pt x="28" y="4"/>
                    <a:pt x="23" y="2"/>
                  </a:cubicBezTo>
                  <a:cubicBezTo>
                    <a:pt x="18" y="0"/>
                    <a:pt x="12" y="2"/>
                    <a:pt x="10" y="8"/>
                  </a:cubicBezTo>
                  <a:cubicBezTo>
                    <a:pt x="4" y="22"/>
                    <a:pt x="4" y="39"/>
                    <a:pt x="8" y="53"/>
                  </a:cubicBezTo>
                  <a:cubicBezTo>
                    <a:pt x="10" y="58"/>
                    <a:pt x="12" y="61"/>
                    <a:pt x="13" y="65"/>
                  </a:cubicBezTo>
                  <a:cubicBezTo>
                    <a:pt x="15" y="70"/>
                    <a:pt x="17" y="74"/>
                    <a:pt x="18" y="78"/>
                  </a:cubicBezTo>
                  <a:cubicBezTo>
                    <a:pt x="21" y="90"/>
                    <a:pt x="16" y="105"/>
                    <a:pt x="6" y="112"/>
                  </a:cubicBezTo>
                  <a:cubicBezTo>
                    <a:pt x="1" y="115"/>
                    <a:pt x="0" y="121"/>
                    <a:pt x="3" y="125"/>
                  </a:cubicBezTo>
                  <a:cubicBezTo>
                    <a:pt x="5" y="128"/>
                    <a:pt x="8" y="130"/>
                    <a:pt x="11" y="1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auto">
            <a:xfrm>
              <a:off x="9275763" y="2843213"/>
              <a:ext cx="158750" cy="339725"/>
            </a:xfrm>
            <a:custGeom>
              <a:avLst/>
              <a:gdLst>
                <a:gd name="T0" fmla="*/ 11 w 42"/>
                <a:gd name="T1" fmla="*/ 90 h 90"/>
                <a:gd name="T2" fmla="*/ 17 w 42"/>
                <a:gd name="T3" fmla="*/ 89 h 90"/>
                <a:gd name="T4" fmla="*/ 37 w 42"/>
                <a:gd name="T5" fmla="*/ 34 h 90"/>
                <a:gd name="T6" fmla="*/ 31 w 42"/>
                <a:gd name="T7" fmla="*/ 18 h 90"/>
                <a:gd name="T8" fmla="*/ 27 w 42"/>
                <a:gd name="T9" fmla="*/ 8 h 90"/>
                <a:gd name="T10" fmla="*/ 15 w 42"/>
                <a:gd name="T11" fmla="*/ 1 h 90"/>
                <a:gd name="T12" fmla="*/ 8 w 42"/>
                <a:gd name="T13" fmla="*/ 14 h 90"/>
                <a:gd name="T14" fmla="*/ 13 w 42"/>
                <a:gd name="T15" fmla="*/ 26 h 90"/>
                <a:gd name="T16" fmla="*/ 18 w 42"/>
                <a:gd name="T17" fmla="*/ 39 h 90"/>
                <a:gd name="T18" fmla="*/ 6 w 42"/>
                <a:gd name="T19" fmla="*/ 72 h 90"/>
                <a:gd name="T20" fmla="*/ 3 w 42"/>
                <a:gd name="T21" fmla="*/ 86 h 90"/>
                <a:gd name="T22" fmla="*/ 11 w 42"/>
                <a:gd name="T2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90">
                  <a:moveTo>
                    <a:pt x="11" y="90"/>
                  </a:moveTo>
                  <a:cubicBezTo>
                    <a:pt x="13" y="90"/>
                    <a:pt x="15" y="90"/>
                    <a:pt x="17" y="89"/>
                  </a:cubicBezTo>
                  <a:cubicBezTo>
                    <a:pt x="34" y="77"/>
                    <a:pt x="42" y="54"/>
                    <a:pt x="37" y="34"/>
                  </a:cubicBezTo>
                  <a:cubicBezTo>
                    <a:pt x="36" y="28"/>
                    <a:pt x="34" y="23"/>
                    <a:pt x="31" y="18"/>
                  </a:cubicBezTo>
                  <a:cubicBezTo>
                    <a:pt x="30" y="14"/>
                    <a:pt x="28" y="11"/>
                    <a:pt x="27" y="8"/>
                  </a:cubicBezTo>
                  <a:cubicBezTo>
                    <a:pt x="26" y="3"/>
                    <a:pt x="20" y="0"/>
                    <a:pt x="15" y="1"/>
                  </a:cubicBezTo>
                  <a:cubicBezTo>
                    <a:pt x="9" y="3"/>
                    <a:pt x="7" y="9"/>
                    <a:pt x="8" y="14"/>
                  </a:cubicBezTo>
                  <a:cubicBezTo>
                    <a:pt x="10" y="18"/>
                    <a:pt x="11" y="22"/>
                    <a:pt x="13" y="26"/>
                  </a:cubicBezTo>
                  <a:cubicBezTo>
                    <a:pt x="15" y="30"/>
                    <a:pt x="17" y="34"/>
                    <a:pt x="18" y="39"/>
                  </a:cubicBezTo>
                  <a:cubicBezTo>
                    <a:pt x="21" y="51"/>
                    <a:pt x="16" y="65"/>
                    <a:pt x="6" y="72"/>
                  </a:cubicBezTo>
                  <a:cubicBezTo>
                    <a:pt x="1" y="75"/>
                    <a:pt x="0" y="82"/>
                    <a:pt x="3" y="86"/>
                  </a:cubicBezTo>
                  <a:cubicBezTo>
                    <a:pt x="5" y="89"/>
                    <a:pt x="8" y="90"/>
                    <a:pt x="11" y="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auto">
            <a:xfrm>
              <a:off x="9196388" y="3724275"/>
              <a:ext cx="309563" cy="76200"/>
            </a:xfrm>
            <a:custGeom>
              <a:avLst/>
              <a:gdLst>
                <a:gd name="T0" fmla="*/ 0 w 82"/>
                <a:gd name="T1" fmla="*/ 10 h 20"/>
                <a:gd name="T2" fmla="*/ 10 w 82"/>
                <a:gd name="T3" fmla="*/ 20 h 20"/>
                <a:gd name="T4" fmla="*/ 72 w 82"/>
                <a:gd name="T5" fmla="*/ 20 h 20"/>
                <a:gd name="T6" fmla="*/ 82 w 82"/>
                <a:gd name="T7" fmla="*/ 10 h 20"/>
                <a:gd name="T8" fmla="*/ 72 w 82"/>
                <a:gd name="T9" fmla="*/ 0 h 20"/>
                <a:gd name="T10" fmla="*/ 10 w 82"/>
                <a:gd name="T11" fmla="*/ 0 h 20"/>
                <a:gd name="T12" fmla="*/ 0 w 82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20">
                  <a:moveTo>
                    <a:pt x="0" y="10"/>
                  </a:moveTo>
                  <a:cubicBezTo>
                    <a:pt x="0" y="16"/>
                    <a:pt x="4" y="20"/>
                    <a:pt x="10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8" y="20"/>
                    <a:pt x="82" y="16"/>
                    <a:pt x="82" y="10"/>
                  </a:cubicBezTo>
                  <a:cubicBezTo>
                    <a:pt x="82" y="4"/>
                    <a:pt x="78" y="0"/>
                    <a:pt x="7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ontent Placeholder 15">
            <a:extLst>
              <a:ext uri="{FF2B5EF4-FFF2-40B4-BE49-F238E27FC236}">
                <a16:creationId xmlns:a16="http://schemas.microsoft.com/office/drawing/2014/main" id="{91E3780F-5152-D804-3025-2F09009C421D}"/>
              </a:ext>
            </a:extLst>
          </p:cNvPr>
          <p:cNvSpPr txBox="1">
            <a:spLocks/>
          </p:cNvSpPr>
          <p:nvPr/>
        </p:nvSpPr>
        <p:spPr>
          <a:xfrm>
            <a:off x="795029" y="4151215"/>
            <a:ext cx="3906866" cy="4197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dirty="0" err="1">
                <a:solidFill>
                  <a:schemeClr val="accent4"/>
                </a:solidFill>
              </a:rPr>
              <a:t>Chỉ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 err="1">
                <a:solidFill>
                  <a:schemeClr val="accent4"/>
                </a:solidFill>
              </a:rPr>
              <a:t>cần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một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máy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đọc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sách</a:t>
            </a:r>
            <a:r>
              <a:rPr lang="vi-VN" sz="2400" dirty="0">
                <a:solidFill>
                  <a:schemeClr val="accent4"/>
                </a:solidFill>
              </a:rPr>
              <a:t>, </a:t>
            </a:r>
            <a:r>
              <a:rPr lang="vi-VN" sz="2400" dirty="0" err="1">
                <a:solidFill>
                  <a:schemeClr val="accent4"/>
                </a:solidFill>
              </a:rPr>
              <a:t>điện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thoại</a:t>
            </a:r>
            <a:r>
              <a:rPr lang="vi-VN" sz="2400" dirty="0">
                <a:solidFill>
                  <a:schemeClr val="accent4"/>
                </a:solidFill>
              </a:rPr>
              <a:t>, </a:t>
            </a:r>
            <a:r>
              <a:rPr lang="vi-VN" sz="2400" dirty="0" err="1">
                <a:solidFill>
                  <a:schemeClr val="accent4"/>
                </a:solidFill>
              </a:rPr>
              <a:t>máy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tính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bảng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là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bạn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đã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có</a:t>
            </a:r>
            <a:r>
              <a:rPr lang="vi-VN" sz="2400" dirty="0">
                <a:solidFill>
                  <a:schemeClr val="accent4"/>
                </a:solidFill>
              </a:rPr>
              <a:t> </a:t>
            </a:r>
            <a:r>
              <a:rPr lang="vi-VN" sz="2400" dirty="0" err="1">
                <a:solidFill>
                  <a:schemeClr val="accent4"/>
                </a:solidFill>
              </a:rPr>
              <a:t>một</a:t>
            </a:r>
            <a:r>
              <a:rPr lang="vi-VN" sz="2400" dirty="0">
                <a:solidFill>
                  <a:schemeClr val="accent4"/>
                </a:solidFill>
              </a:rPr>
              <a:t> kho </a:t>
            </a:r>
            <a:r>
              <a:rPr lang="vi-VN" sz="2400" dirty="0" err="1">
                <a:solidFill>
                  <a:schemeClr val="accent4"/>
                </a:solidFill>
              </a:rPr>
              <a:t>sách</a:t>
            </a:r>
            <a:r>
              <a:rPr lang="vi-VN" sz="2400" dirty="0">
                <a:solidFill>
                  <a:schemeClr val="accent4"/>
                </a:solidFill>
              </a:rPr>
              <a:t> trong tay </a:t>
            </a:r>
            <a:r>
              <a:rPr lang="vi-VN" sz="2400" dirty="0" err="1">
                <a:solidFill>
                  <a:schemeClr val="accent4"/>
                </a:solidFill>
              </a:rPr>
              <a:t>rồi</a:t>
            </a:r>
            <a:r>
              <a:rPr lang="vi-VN" sz="2400" dirty="0">
                <a:solidFill>
                  <a:schemeClr val="accent4"/>
                </a:solidFill>
              </a:rPr>
              <a:t>.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93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53454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-15808" y="38587"/>
            <a:ext cx="12192000" cy="6866550"/>
          </a:xfrm>
          <a:prstGeom prst="rect">
            <a:avLst/>
          </a:prstGeom>
          <a:solidFill>
            <a:srgbClr val="262626">
              <a:alpha val="60000"/>
            </a:srgb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Content Placeholder 15"/>
          <p:cNvSpPr txBox="1">
            <a:spLocks/>
          </p:cNvSpPr>
          <p:nvPr/>
        </p:nvSpPr>
        <p:spPr>
          <a:xfrm>
            <a:off x="300038" y="260350"/>
            <a:ext cx="316565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3600" b="1" i="0" kern="1200" cap="all" spc="-30" baseline="0" dirty="0" smtClean="0">
                <a:solidFill>
                  <a:schemeClr val="tx1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EBook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Content Placeholder 15"/>
          <p:cNvSpPr txBox="1">
            <a:spLocks/>
          </p:cNvSpPr>
          <p:nvPr/>
        </p:nvSpPr>
        <p:spPr>
          <a:xfrm>
            <a:off x="300038" y="858776"/>
            <a:ext cx="3165651" cy="419704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2800" b="0" i="0" kern="1200" spc="-30" baseline="0" dirty="0" smtClean="0">
                <a:solidFill>
                  <a:schemeClr val="tx1"/>
                </a:solidFill>
                <a:uFillTx/>
                <a:latin typeface="Source Sans Pro Light" panose="020B04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Big Data</a:t>
            </a:r>
          </a:p>
        </p:txBody>
      </p:sp>
      <p:sp>
        <p:nvSpPr>
          <p:cNvPr id="22" name="Rectangle 21"/>
          <p:cNvSpPr/>
          <p:nvPr/>
        </p:nvSpPr>
        <p:spPr>
          <a:xfrm flipH="1">
            <a:off x="4560117" y="1884315"/>
            <a:ext cx="3200932" cy="428400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1084881" y="1884313"/>
            <a:ext cx="3514958" cy="4284011"/>
          </a:xfrm>
          <a:prstGeom prst="rect">
            <a:avLst/>
          </a:prstGeom>
          <a:solidFill>
            <a:schemeClr val="bg1">
              <a:alpha val="19000"/>
            </a:schemeClr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sz="1400" kern="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1862078" y="2491677"/>
            <a:ext cx="1960564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flipH="1">
            <a:off x="1225061" y="1931106"/>
            <a:ext cx="3069781" cy="104971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Sách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điện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tử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có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kho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sách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khổng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lồ</a:t>
            </a:r>
            <a:endParaRPr kumimoji="0" lang="en-US" sz="2400" b="1" u="none" strike="noStrike" kern="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1441615" y="3177667"/>
            <a:ext cx="2853227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-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Thư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viện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Ebook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có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hàng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trăm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nghìn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đầu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  <a:p>
            <a:endParaRPr lang="en-US" sz="1100" i="0" u="sng" dirty="0">
              <a:solidFill>
                <a:schemeClr val="bg1"/>
              </a:solidFill>
              <a:effectLst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Waka 6.000 </a:t>
            </a:r>
            <a:r>
              <a:rPr lang="en-US" sz="1600" dirty="0" err="1">
                <a:solidFill>
                  <a:schemeClr val="bg1"/>
                </a:solidFill>
              </a:rPr>
              <a:t>cuốn</a:t>
            </a:r>
            <a:r>
              <a:rPr lang="en-US" sz="1600" dirty="0">
                <a:solidFill>
                  <a:schemeClr val="bg1"/>
                </a:solidFill>
              </a:rPr>
              <a:t>,</a:t>
            </a:r>
            <a:endParaRPr lang="en-US" sz="16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vi-VN" sz="1600" dirty="0" err="1">
                <a:solidFill>
                  <a:schemeClr val="bg1"/>
                </a:solidFill>
              </a:rPr>
              <a:t>Vina</a:t>
            </a:r>
            <a:r>
              <a:rPr lang="vi-VN" sz="1600" dirty="0">
                <a:solidFill>
                  <a:schemeClr val="bg1"/>
                </a:solidFill>
              </a:rPr>
              <a:t> </a:t>
            </a:r>
            <a:r>
              <a:rPr lang="vi-VN" sz="1600" dirty="0" err="1">
                <a:solidFill>
                  <a:schemeClr val="bg1"/>
                </a:solidFill>
              </a:rPr>
              <a:t>Reader</a:t>
            </a:r>
            <a:r>
              <a:rPr lang="vi-VN" sz="1600" dirty="0">
                <a:solidFill>
                  <a:schemeClr val="bg1"/>
                </a:solidFill>
              </a:rPr>
              <a:t>: </a:t>
            </a:r>
            <a:r>
              <a:rPr lang="vi-VN" sz="1600" dirty="0" err="1">
                <a:solidFill>
                  <a:schemeClr val="bg1"/>
                </a:solidFill>
              </a:rPr>
              <a:t>Tủ</a:t>
            </a:r>
            <a:r>
              <a:rPr lang="vi-VN" sz="1600" dirty="0">
                <a:solidFill>
                  <a:schemeClr val="bg1"/>
                </a:solidFill>
              </a:rPr>
              <a:t> </a:t>
            </a:r>
            <a:r>
              <a:rPr lang="vi-VN" sz="1600" dirty="0" err="1">
                <a:solidFill>
                  <a:schemeClr val="bg1"/>
                </a:solidFill>
              </a:rPr>
              <a:t>sách</a:t>
            </a:r>
            <a:r>
              <a:rPr lang="vi-VN" sz="1600" dirty="0">
                <a:solidFill>
                  <a:schemeClr val="bg1"/>
                </a:solidFill>
              </a:rPr>
              <a:t> 10.000 </a:t>
            </a:r>
            <a:r>
              <a:rPr lang="vi-VN" sz="1600" dirty="0" err="1">
                <a:solidFill>
                  <a:schemeClr val="bg1"/>
                </a:solidFill>
              </a:rPr>
              <a:t>cuốn</a:t>
            </a:r>
            <a:endParaRPr lang="vi-VN" sz="1600" dirty="0">
              <a:solidFill>
                <a:schemeClr val="bg1"/>
              </a:solidFill>
            </a:endParaRPr>
          </a:p>
          <a:p>
            <a:r>
              <a:rPr lang="vi-VN" sz="1600" dirty="0" err="1">
                <a:solidFill>
                  <a:schemeClr val="bg1"/>
                </a:solidFill>
              </a:rPr>
              <a:t>Miki</a:t>
            </a:r>
            <a:r>
              <a:rPr lang="vi-VN" sz="1600" dirty="0">
                <a:solidFill>
                  <a:schemeClr val="bg1"/>
                </a:solidFill>
              </a:rPr>
              <a:t> </a:t>
            </a:r>
            <a:r>
              <a:rPr lang="vi-VN" sz="1600" dirty="0" err="1">
                <a:solidFill>
                  <a:schemeClr val="bg1"/>
                </a:solidFill>
              </a:rPr>
              <a:t>App</a:t>
            </a:r>
            <a:r>
              <a:rPr lang="vi-VN" sz="1600" dirty="0">
                <a:solidFill>
                  <a:schemeClr val="bg1"/>
                </a:solidFill>
              </a:rPr>
              <a:t>: </a:t>
            </a:r>
            <a:r>
              <a:rPr lang="vi-VN" sz="1600" dirty="0" err="1">
                <a:solidFill>
                  <a:schemeClr val="bg1"/>
                </a:solidFill>
              </a:rPr>
              <a:t>Ứng</a:t>
            </a:r>
            <a:r>
              <a:rPr lang="vi-VN" sz="1600" dirty="0">
                <a:solidFill>
                  <a:schemeClr val="bg1"/>
                </a:solidFill>
              </a:rPr>
              <a:t> </a:t>
            </a:r>
            <a:r>
              <a:rPr lang="vi-VN" sz="1600" dirty="0" err="1">
                <a:solidFill>
                  <a:schemeClr val="bg1"/>
                </a:solidFill>
              </a:rPr>
              <a:t>dụng</a:t>
            </a:r>
            <a:r>
              <a:rPr lang="vi-VN" sz="1600" dirty="0">
                <a:solidFill>
                  <a:schemeClr val="bg1"/>
                </a:solidFill>
              </a:rPr>
              <a:t> </a:t>
            </a:r>
            <a:r>
              <a:rPr lang="vi-VN" sz="1600" dirty="0" err="1">
                <a:solidFill>
                  <a:schemeClr val="bg1"/>
                </a:solidFill>
              </a:rPr>
              <a:t>đọc</a:t>
            </a:r>
            <a:r>
              <a:rPr lang="vi-VN" sz="1600" dirty="0">
                <a:solidFill>
                  <a:schemeClr val="bg1"/>
                </a:solidFill>
              </a:rPr>
              <a:t> </a:t>
            </a:r>
            <a:r>
              <a:rPr lang="vi-VN" sz="1600" dirty="0" err="1">
                <a:solidFill>
                  <a:schemeClr val="bg1"/>
                </a:solidFill>
              </a:rPr>
              <a:t>sách</a:t>
            </a:r>
            <a:r>
              <a:rPr lang="vi-VN" sz="1600" dirty="0">
                <a:solidFill>
                  <a:schemeClr val="bg1"/>
                </a:solidFill>
              </a:rPr>
              <a:t> </a:t>
            </a:r>
            <a:r>
              <a:rPr lang="vi-VN" sz="1600" dirty="0" err="1">
                <a:solidFill>
                  <a:schemeClr val="bg1"/>
                </a:solidFill>
              </a:rPr>
              <a:t>của</a:t>
            </a:r>
            <a:r>
              <a:rPr lang="vi-VN" sz="1600" dirty="0">
                <a:solidFill>
                  <a:schemeClr val="bg1"/>
                </a:solidFill>
              </a:rPr>
              <a:t> </a:t>
            </a:r>
            <a:r>
              <a:rPr lang="vi-VN" sz="1600" dirty="0" err="1">
                <a:solidFill>
                  <a:schemeClr val="bg1"/>
                </a:solidFill>
              </a:rPr>
              <a:t>Tiki</a:t>
            </a:r>
            <a:endParaRPr lang="vi-VN" sz="1600" dirty="0">
              <a:solidFill>
                <a:schemeClr val="bg1"/>
              </a:solidFill>
            </a:endParaRPr>
          </a:p>
          <a:p>
            <a:r>
              <a:rPr lang="vi-VN" sz="16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Alezaa</a:t>
            </a:r>
          </a:p>
          <a:p>
            <a:br>
              <a:rPr lang="vi-VN" sz="9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sz="105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5180301" y="2422710"/>
            <a:ext cx="1960564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 flipH="1">
            <a:off x="4556669" y="1837176"/>
            <a:ext cx="3079534" cy="104971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Học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ngoại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ngữ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khi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đọc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sách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điện</a:t>
            </a:r>
            <a:r>
              <a:rPr kumimoji="0" lang="en-US" sz="2400" b="1" u="none" strike="noStrike" kern="0" cap="all" spc="0" normalizeH="0" baseline="0" noProof="0" dirty="0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</a:t>
            </a:r>
            <a:r>
              <a:rPr kumimoji="0" lang="en-US" sz="2400" b="1" u="none" strike="noStrike" kern="0" cap="all" spc="0" normalizeH="0" baseline="0" noProof="0" dirty="0" err="1">
                <a:ln>
                  <a:noFill/>
                </a:ln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tử</a:t>
            </a:r>
            <a:endParaRPr kumimoji="0" lang="lt-LT" sz="2400" b="1" u="none" strike="noStrike" kern="0" cap="all" spc="0" normalizeH="0" baseline="0" noProof="0" dirty="0">
              <a:ln>
                <a:noFill/>
              </a:ln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5002079" y="2971800"/>
            <a:ext cx="2512812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Đọc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ngôn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ngữ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khác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giúp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rèn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từ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vựng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cách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sử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dụng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Ứng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dụng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đọc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kèm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chức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năng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dịch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ngôn</a:t>
            </a: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urce Sans Pro Light" panose="020B0403030403020204" pitchFamily="34" charset="-18"/>
              </a:rPr>
              <a:t>ngữ</a:t>
            </a:r>
            <a:endParaRPr lang="en-US" sz="2000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7788902" y="1884314"/>
            <a:ext cx="3368894" cy="4284010"/>
          </a:xfrm>
          <a:prstGeom prst="rect">
            <a:avLst/>
          </a:prstGeom>
          <a:solidFill>
            <a:schemeClr val="bg1">
              <a:alpha val="19000"/>
            </a:schemeClr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sz="1400" kern="0">
              <a:solidFill>
                <a:prstClr val="white"/>
              </a:solidFill>
              <a:latin typeface="Century Gothic" panose="020B0502020202020204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8493067" y="2491677"/>
            <a:ext cx="1960564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 flipH="1">
            <a:off x="8228951" y="1907210"/>
            <a:ext cx="2384583" cy="49571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u="none" strike="noStrike" kern="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Sự</a:t>
            </a:r>
            <a:r>
              <a:rPr kumimoji="0" lang="vi-VN" sz="2400" b="1" u="none" strike="noStrike" kern="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Black" charset="0"/>
                <a:ea typeface="Source Sans Pro Black" charset="0"/>
                <a:cs typeface="Source Sans Pro Black" charset="0"/>
              </a:rPr>
              <a:t> riêng tư</a:t>
            </a:r>
            <a:endParaRPr kumimoji="0" lang="lt-LT" sz="2400" b="1" u="none" strike="noStrike" kern="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Black" charset="0"/>
              <a:ea typeface="Source Sans Pro Black" charset="0"/>
              <a:cs typeface="Source Sans Pro Black" charset="0"/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8050729" y="2702710"/>
            <a:ext cx="2946896" cy="91440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Khi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bạn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mang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một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quyển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thường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người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khác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sẽ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để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ý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đến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sự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xuất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hiện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của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bạn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Nội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dung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sách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bạn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đọc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có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thể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làm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người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khác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đánh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gia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về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bạn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402240" y="457200"/>
            <a:ext cx="11256360" cy="6029325"/>
          </a:xfrm>
          <a:custGeom>
            <a:avLst/>
            <a:gdLst>
              <a:gd name="connsiteX0" fmla="*/ 1784517 w 11256360"/>
              <a:gd name="connsiteY0" fmla="*/ 0 h 6029325"/>
              <a:gd name="connsiteX1" fmla="*/ 11256360 w 11256360"/>
              <a:gd name="connsiteY1" fmla="*/ 0 h 6029325"/>
              <a:gd name="connsiteX2" fmla="*/ 11256360 w 11256360"/>
              <a:gd name="connsiteY2" fmla="*/ 6029325 h 6029325"/>
              <a:gd name="connsiteX3" fmla="*/ 0 w 11256360"/>
              <a:gd name="connsiteY3" fmla="*/ 6029325 h 6029325"/>
              <a:gd name="connsiteX4" fmla="*/ 0 w 11256360"/>
              <a:gd name="connsiteY4" fmla="*/ 821280 h 6029325"/>
              <a:gd name="connsiteX5" fmla="*/ 1784517 w 11256360"/>
              <a:gd name="connsiteY5" fmla="*/ 821280 h 6029325"/>
              <a:gd name="connsiteX0" fmla="*/ 1784517 w 11256360"/>
              <a:gd name="connsiteY0" fmla="*/ 821280 h 6029325"/>
              <a:gd name="connsiteX1" fmla="*/ 1784517 w 11256360"/>
              <a:gd name="connsiteY1" fmla="*/ 0 h 6029325"/>
              <a:gd name="connsiteX2" fmla="*/ 11256360 w 11256360"/>
              <a:gd name="connsiteY2" fmla="*/ 0 h 6029325"/>
              <a:gd name="connsiteX3" fmla="*/ 11256360 w 11256360"/>
              <a:gd name="connsiteY3" fmla="*/ 6029325 h 6029325"/>
              <a:gd name="connsiteX4" fmla="*/ 0 w 11256360"/>
              <a:gd name="connsiteY4" fmla="*/ 6029325 h 6029325"/>
              <a:gd name="connsiteX5" fmla="*/ 0 w 11256360"/>
              <a:gd name="connsiteY5" fmla="*/ 821280 h 6029325"/>
              <a:gd name="connsiteX6" fmla="*/ 1875957 w 11256360"/>
              <a:gd name="connsiteY6" fmla="*/ 912720 h 6029325"/>
              <a:gd name="connsiteX0" fmla="*/ 1784517 w 11256360"/>
              <a:gd name="connsiteY0" fmla="*/ 821280 h 6029325"/>
              <a:gd name="connsiteX1" fmla="*/ 1784517 w 11256360"/>
              <a:gd name="connsiteY1" fmla="*/ 0 h 6029325"/>
              <a:gd name="connsiteX2" fmla="*/ 11256360 w 11256360"/>
              <a:gd name="connsiteY2" fmla="*/ 0 h 6029325"/>
              <a:gd name="connsiteX3" fmla="*/ 11256360 w 11256360"/>
              <a:gd name="connsiteY3" fmla="*/ 6029325 h 6029325"/>
              <a:gd name="connsiteX4" fmla="*/ 0 w 11256360"/>
              <a:gd name="connsiteY4" fmla="*/ 6029325 h 6029325"/>
              <a:gd name="connsiteX5" fmla="*/ 0 w 11256360"/>
              <a:gd name="connsiteY5" fmla="*/ 821280 h 6029325"/>
              <a:gd name="connsiteX0" fmla="*/ 1784517 w 11256360"/>
              <a:gd name="connsiteY0" fmla="*/ 0 h 6029325"/>
              <a:gd name="connsiteX1" fmla="*/ 11256360 w 11256360"/>
              <a:gd name="connsiteY1" fmla="*/ 0 h 6029325"/>
              <a:gd name="connsiteX2" fmla="*/ 11256360 w 11256360"/>
              <a:gd name="connsiteY2" fmla="*/ 6029325 h 6029325"/>
              <a:gd name="connsiteX3" fmla="*/ 0 w 11256360"/>
              <a:gd name="connsiteY3" fmla="*/ 6029325 h 6029325"/>
              <a:gd name="connsiteX4" fmla="*/ 0 w 11256360"/>
              <a:gd name="connsiteY4" fmla="*/ 821280 h 602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56360" h="6029325">
                <a:moveTo>
                  <a:pt x="1784517" y="0"/>
                </a:moveTo>
                <a:lnTo>
                  <a:pt x="11256360" y="0"/>
                </a:lnTo>
                <a:lnTo>
                  <a:pt x="11256360" y="6029325"/>
                </a:lnTo>
                <a:lnTo>
                  <a:pt x="0" y="6029325"/>
                </a:lnTo>
                <a:lnTo>
                  <a:pt x="0" y="821280"/>
                </a:lnTo>
              </a:path>
            </a:pathLst>
          </a:custGeom>
          <a:noFill/>
          <a:ln w="127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 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2&quot;&gt;&lt;elem m_fUsage=&quot;1.89999999999999990000E+000&quot;&gt;&lt;m_msothmcolidx val=&quot;0&quot;/&gt;&lt;m_rgb r=&quot;DF&quot; g=&quot;DF&quot; b=&quot;DF&quot;/&gt;&lt;m_nBrightness val=&quot;0&quot;/&gt;&lt;/elem&gt;&lt;elem m_fUsage=&quot;1.53899999999999990000E+000&quot;&gt;&lt;m_msothmcolidx val=&quot;0&quot;/&gt;&lt;m_rgb r=&quot;EF&quot; g=&quot;C9&quot; b=&quot;4C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0IhbnuRqqBYNaDtGvzB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Kotio">
      <a:dk1>
        <a:srgbClr val="262626"/>
      </a:dk1>
      <a:lt1>
        <a:sysClr val="window" lastClr="FFFFFF"/>
      </a:lt1>
      <a:dk2>
        <a:srgbClr val="BFBFBF"/>
      </a:dk2>
      <a:lt2>
        <a:srgbClr val="E7E6E6"/>
      </a:lt2>
      <a:accent1>
        <a:srgbClr val="FFC000"/>
      </a:accent1>
      <a:accent2>
        <a:srgbClr val="0C0C0C"/>
      </a:accent2>
      <a:accent3>
        <a:srgbClr val="262626"/>
      </a:accent3>
      <a:accent4>
        <a:srgbClr val="3F3F3F"/>
      </a:accent4>
      <a:accent5>
        <a:srgbClr val="595959"/>
      </a:accent5>
      <a:accent6>
        <a:srgbClr val="7F7F7F"/>
      </a:accent6>
      <a:hlink>
        <a:srgbClr val="FFC000"/>
      </a:hlink>
      <a:folHlink>
        <a:srgbClr val="BFBFBF"/>
      </a:folHlink>
    </a:clrScheme>
    <a:fontScheme name="Koti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486</Words>
  <Application>Microsoft Office PowerPoint</Application>
  <PresentationFormat>Màn hình rộng</PresentationFormat>
  <Paragraphs>49</Paragraphs>
  <Slides>10</Slides>
  <Notes>9</Notes>
  <HiddenSlides>0</HiddenSlides>
  <MMClips>0</MMClips>
  <ScaleCrop>false</ScaleCrop>
  <HeadingPairs>
    <vt:vector size="8" baseType="variant">
      <vt:variant>
        <vt:lpstr>Phông được Dùng</vt:lpstr>
      </vt:variant>
      <vt:variant>
        <vt:i4>11</vt:i4>
      </vt:variant>
      <vt:variant>
        <vt:lpstr>Chủ đề</vt:lpstr>
      </vt:variant>
      <vt:variant>
        <vt:i4>1</vt:i4>
      </vt:variant>
      <vt:variant>
        <vt:lpstr>Máy chủ nhúng OLE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23" baseType="lpstr">
      <vt:lpstr>Arial</vt:lpstr>
      <vt:lpstr>Arial</vt:lpstr>
      <vt:lpstr>Calibri</vt:lpstr>
      <vt:lpstr>Century Gothic</vt:lpstr>
      <vt:lpstr>Georgia</vt:lpstr>
      <vt:lpstr>Merriweather</vt:lpstr>
      <vt:lpstr>Poppins-SVN</vt:lpstr>
      <vt:lpstr>Source Sans Pro</vt:lpstr>
      <vt:lpstr>Source Sans Pro Black</vt:lpstr>
      <vt:lpstr>Source Sans Pro Light</vt:lpstr>
      <vt:lpstr>Source Sans Pro Semibold</vt:lpstr>
      <vt:lpstr>Office Theme</vt:lpstr>
      <vt:lpstr>think-cell Slide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>PricewaterhouseCoopers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Malgorzata Boguslawska</dc:creator>
  <cp:lastModifiedBy>Lisa Ni</cp:lastModifiedBy>
  <cp:revision>166</cp:revision>
  <dcterms:created xsi:type="dcterms:W3CDTF">2016-07-06T10:54:59Z</dcterms:created>
  <dcterms:modified xsi:type="dcterms:W3CDTF">2022-11-10T09:57:35Z</dcterms:modified>
</cp:coreProperties>
</file>